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16"/>
  </p:notesMasterIdLst>
  <p:sldIdLst>
    <p:sldId id="880" r:id="rId3"/>
    <p:sldId id="881" r:id="rId4"/>
    <p:sldId id="882" r:id="rId5"/>
    <p:sldId id="884" r:id="rId6"/>
    <p:sldId id="883" r:id="rId7"/>
    <p:sldId id="885" r:id="rId8"/>
    <p:sldId id="886" r:id="rId9"/>
    <p:sldId id="887" r:id="rId10"/>
    <p:sldId id="888" r:id="rId11"/>
    <p:sldId id="889" r:id="rId12"/>
    <p:sldId id="891" r:id="rId13"/>
    <p:sldId id="890" r:id="rId14"/>
    <p:sldId id="89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>
          <p15:clr>
            <a:srgbClr val="A4A3A4"/>
          </p15:clr>
        </p15:guide>
        <p15:guide id="2" orient="horz" pos="1822">
          <p15:clr>
            <a:srgbClr val="A4A3A4"/>
          </p15:clr>
        </p15:guide>
        <p15:guide id="3" orient="horz" pos="2340">
          <p15:clr>
            <a:srgbClr val="A4A3A4"/>
          </p15:clr>
        </p15:guide>
        <p15:guide id="4" pos="3804">
          <p15:clr>
            <a:srgbClr val="A4A3A4"/>
          </p15:clr>
        </p15:guide>
        <p15:guide id="5" pos="746">
          <p15:clr>
            <a:srgbClr val="A4A3A4"/>
          </p15:clr>
        </p15:guide>
        <p15:guide id="6" pos="6994">
          <p15:clr>
            <a:srgbClr val="A4A3A4"/>
          </p15:clr>
        </p15:guide>
        <p15:guide id="7" pos="878">
          <p15:clr>
            <a:srgbClr val="A4A3A4"/>
          </p15:clr>
        </p15:guide>
        <p15:guide id="8" pos="747">
          <p15:clr>
            <a:srgbClr val="A4A3A4"/>
          </p15:clr>
        </p15:guide>
        <p15:guide id="9" pos="6995">
          <p15:clr>
            <a:srgbClr val="A4A3A4"/>
          </p15:clr>
        </p15:guide>
        <p15:guide id="10" pos="8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启成" initials="张启成" lastIdx="1" clrIdx="0"/>
  <p:cmAuthor id="2" name="WJZ" initials="W" lastIdx="1" clrIdx="1">
    <p:extLst>
      <p:ext uri="{19B8F6BF-5375-455C-9EA6-DF929625EA0E}">
        <p15:presenceInfo xmlns:p15="http://schemas.microsoft.com/office/powerpoint/2012/main" userId="WJ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F9900"/>
    <a:srgbClr val="FF0066"/>
    <a:srgbClr val="0066FF"/>
    <a:srgbClr val="000000"/>
    <a:srgbClr val="FF00FF"/>
    <a:srgbClr val="FF3200"/>
    <a:srgbClr val="2E75B6"/>
    <a:srgbClr val="0070C0"/>
    <a:srgbClr val="004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0" autoAdjust="0"/>
    <p:restoredTop sz="95574" autoAdjust="0"/>
  </p:normalViewPr>
  <p:slideViewPr>
    <p:cSldViewPr snapToGrid="0" showGuides="1">
      <p:cViewPr varScale="1">
        <p:scale>
          <a:sx n="114" d="100"/>
          <a:sy n="114" d="100"/>
        </p:scale>
        <p:origin x="672" y="101"/>
      </p:cViewPr>
      <p:guideLst>
        <p:guide orient="horz" pos="2110"/>
        <p:guide orient="horz" pos="1822"/>
        <p:guide orient="horz" pos="2340"/>
        <p:guide pos="3804"/>
        <p:guide pos="746"/>
        <p:guide pos="6994"/>
        <p:guide pos="878"/>
        <p:guide pos="747"/>
        <p:guide pos="6995"/>
        <p:guide pos="87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Long Lee" userId="54cd977ca5330cae" providerId="LiveId" clId="{5B970E33-4BB8-4BC9-83DF-EF51910BEE46}"/>
    <pc:docChg chg="delSld">
      <pc:chgData name="Zheng Long Lee" userId="54cd977ca5330cae" providerId="LiveId" clId="{5B970E33-4BB8-4BC9-83DF-EF51910BEE46}" dt="2024-03-01T06:15:37.432" v="1" actId="2696"/>
      <pc:docMkLst>
        <pc:docMk/>
      </pc:docMkLst>
      <pc:sldChg chg="del">
        <pc:chgData name="Zheng Long Lee" userId="54cd977ca5330cae" providerId="LiveId" clId="{5B970E33-4BB8-4BC9-83DF-EF51910BEE46}" dt="2024-03-01T06:15:34.269" v="0" actId="2696"/>
        <pc:sldMkLst>
          <pc:docMk/>
          <pc:sldMk cId="0" sldId="257"/>
        </pc:sldMkLst>
      </pc:sldChg>
      <pc:sldChg chg="del">
        <pc:chgData name="Zheng Long Lee" userId="54cd977ca5330cae" providerId="LiveId" clId="{5B970E33-4BB8-4BC9-83DF-EF51910BEE46}" dt="2024-03-01T06:15:37.432" v="1" actId="2696"/>
        <pc:sldMkLst>
          <pc:docMk/>
          <pc:sldMk cId="966323649" sldId="870"/>
        </pc:sldMkLst>
      </pc:sldChg>
    </pc:docChg>
  </pc:docChgLst>
  <pc:docChgLst>
    <pc:chgData name="Zheng Long Lee" userId="54cd977ca5330cae" providerId="LiveId" clId="{9AEEB365-64DB-4D4C-B6FE-562CFDEFCFCC}"/>
    <pc:docChg chg="undo custSel addSld delSld modSld sldOrd">
      <pc:chgData name="Zheng Long Lee" userId="54cd977ca5330cae" providerId="LiveId" clId="{9AEEB365-64DB-4D4C-B6FE-562CFDEFCFCC}" dt="2023-06-07T00:47:03.720" v="380" actId="20577"/>
      <pc:docMkLst>
        <pc:docMk/>
      </pc:docMkLst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0" sldId="553"/>
        </pc:sldMkLst>
      </pc:sldChg>
      <pc:sldChg chg="addSp delSp mod">
        <pc:chgData name="Zheng Long Lee" userId="54cd977ca5330cae" providerId="LiveId" clId="{9AEEB365-64DB-4D4C-B6FE-562CFDEFCFCC}" dt="2023-06-05T15:02:51.302" v="1"/>
        <pc:sldMkLst>
          <pc:docMk/>
          <pc:sldMk cId="2781003778" sldId="851"/>
        </pc:sldMkLst>
        <pc:picChg chg="del">
          <ac:chgData name="Zheng Long Lee" userId="54cd977ca5330cae" providerId="LiveId" clId="{9AEEB365-64DB-4D4C-B6FE-562CFDEFCFCC}" dt="2023-06-05T15:00:50.370" v="0" actId="478"/>
          <ac:picMkLst>
            <pc:docMk/>
            <pc:sldMk cId="2781003778" sldId="851"/>
            <ac:picMk id="6" creationId="{D22073E7-C3A0-3A55-69B6-78F579CDD0E8}"/>
          </ac:picMkLst>
        </pc:picChg>
        <pc:picChg chg="add">
          <ac:chgData name="Zheng Long Lee" userId="54cd977ca5330cae" providerId="LiveId" clId="{9AEEB365-64DB-4D4C-B6FE-562CFDEFCFCC}" dt="2023-06-05T15:02:51.302" v="1"/>
          <ac:picMkLst>
            <pc:docMk/>
            <pc:sldMk cId="2781003778" sldId="851"/>
            <ac:picMk id="1026" creationId="{4AD536D4-B20B-BB4C-180D-F6AE6054B978}"/>
          </ac:picMkLst>
        </pc:picChg>
      </pc:sldChg>
      <pc:sldChg chg="addSp delSp modSp add del mod">
        <pc:chgData name="Zheng Long Lee" userId="54cd977ca5330cae" providerId="LiveId" clId="{9AEEB365-64DB-4D4C-B6FE-562CFDEFCFCC}" dt="2023-06-07T00:47:03.720" v="380" actId="20577"/>
        <pc:sldMkLst>
          <pc:docMk/>
          <pc:sldMk cId="0" sldId="852"/>
        </pc:sldMkLst>
        <pc:spChg chg="mod">
          <ac:chgData name="Zheng Long Lee" userId="54cd977ca5330cae" providerId="LiveId" clId="{9AEEB365-64DB-4D4C-B6FE-562CFDEFCFCC}" dt="2023-06-07T00:47:03.720" v="380" actId="20577"/>
          <ac:spMkLst>
            <pc:docMk/>
            <pc:sldMk cId="0" sldId="852"/>
            <ac:spMk id="2" creationId="{2E63137F-1545-4A23-8985-F45AD0E643AA}"/>
          </ac:spMkLst>
        </pc:spChg>
        <pc:picChg chg="add del">
          <ac:chgData name="Zheng Long Lee" userId="54cd977ca5330cae" providerId="LiveId" clId="{9AEEB365-64DB-4D4C-B6FE-562CFDEFCFCC}" dt="2023-06-05T15:07:41.714" v="189" actId="478"/>
          <ac:picMkLst>
            <pc:docMk/>
            <pc:sldMk cId="0" sldId="852"/>
            <ac:picMk id="4" creationId="{96FE8541-5661-A842-5220-A48DFF70FCB0}"/>
          </ac:picMkLst>
        </pc:picChg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3489549798" sldId="853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520469374" sldId="854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1018495958" sldId="855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2993979134" sldId="856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4198590414" sldId="857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1080177354" sldId="858"/>
        </pc:sldMkLst>
      </pc:sldChg>
      <pc:sldChg chg="addSp delSp modSp mod">
        <pc:chgData name="Zheng Long Lee" userId="54cd977ca5330cae" providerId="LiveId" clId="{9AEEB365-64DB-4D4C-B6FE-562CFDEFCFCC}" dt="2023-06-05T15:13:46.040" v="315" actId="21"/>
        <pc:sldMkLst>
          <pc:docMk/>
          <pc:sldMk cId="966323649" sldId="870"/>
        </pc:sldMkLst>
        <pc:picChg chg="add del mod">
          <ac:chgData name="Zheng Long Lee" userId="54cd977ca5330cae" providerId="LiveId" clId="{9AEEB365-64DB-4D4C-B6FE-562CFDEFCFCC}" dt="2023-06-05T15:13:46.040" v="315" actId="21"/>
          <ac:picMkLst>
            <pc:docMk/>
            <pc:sldMk cId="966323649" sldId="870"/>
            <ac:picMk id="4" creationId="{09E14C6C-997E-3BFC-B7A1-4C67BC504BFD}"/>
          </ac:picMkLst>
        </pc:picChg>
        <pc:picChg chg="add mod">
          <ac:chgData name="Zheng Long Lee" userId="54cd977ca5330cae" providerId="LiveId" clId="{9AEEB365-64DB-4D4C-B6FE-562CFDEFCFCC}" dt="2023-06-05T15:13:43.584" v="313" actId="571"/>
          <ac:picMkLst>
            <pc:docMk/>
            <pc:sldMk cId="966323649" sldId="870"/>
            <ac:picMk id="5" creationId="{BAA28ECB-7EB5-2110-9E91-B853CECF0558}"/>
          </ac:picMkLst>
        </pc:picChg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3822533664" sldId="871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3494172502" sldId="872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114930596" sldId="873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2032449791" sldId="874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135093660" sldId="875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3735327655" sldId="876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3986856635" sldId="877"/>
        </pc:sldMkLst>
      </pc:sldChg>
      <pc:sldChg chg="add del">
        <pc:chgData name="Zheng Long Lee" userId="54cd977ca5330cae" providerId="LiveId" clId="{9AEEB365-64DB-4D4C-B6FE-562CFDEFCFCC}" dt="2023-06-05T15:04:25.185" v="79" actId="47"/>
        <pc:sldMkLst>
          <pc:docMk/>
          <pc:sldMk cId="3536532175" sldId="878"/>
        </pc:sldMkLst>
      </pc:sldChg>
      <pc:sldChg chg="addSp modSp add">
        <pc:chgData name="Zheng Long Lee" userId="54cd977ca5330cae" providerId="LiveId" clId="{9AEEB365-64DB-4D4C-B6FE-562CFDEFCFCC}" dt="2023-06-05T15:03:37.304" v="8" actId="1076"/>
        <pc:sldMkLst>
          <pc:docMk/>
          <pc:sldMk cId="1734156981" sldId="879"/>
        </pc:sldMkLst>
        <pc:picChg chg="add mod">
          <ac:chgData name="Zheng Long Lee" userId="54cd977ca5330cae" providerId="LiveId" clId="{9AEEB365-64DB-4D4C-B6FE-562CFDEFCFCC}" dt="2023-06-05T15:03:37.304" v="8" actId="1076"/>
          <ac:picMkLst>
            <pc:docMk/>
            <pc:sldMk cId="1734156981" sldId="879"/>
            <ac:picMk id="2050" creationId="{88A724EC-B9AF-93A2-0F71-17DA0F67DF57}"/>
          </ac:picMkLst>
        </pc:picChg>
      </pc:sldChg>
      <pc:sldChg chg="add del ord">
        <pc:chgData name="Zheng Long Lee" userId="54cd977ca5330cae" providerId="LiveId" clId="{9AEEB365-64DB-4D4C-B6FE-562CFDEFCFCC}" dt="2023-06-05T15:04:39.391" v="86"/>
        <pc:sldMkLst>
          <pc:docMk/>
          <pc:sldMk cId="1822735374" sldId="880"/>
        </pc:sldMkLst>
      </pc:sldChg>
      <pc:sldChg chg="addSp delSp modSp add mod">
        <pc:chgData name="Zheng Long Lee" userId="54cd977ca5330cae" providerId="LiveId" clId="{9AEEB365-64DB-4D4C-B6FE-562CFDEFCFCC}" dt="2023-06-05T15:09:54.814" v="309" actId="1076"/>
        <pc:sldMkLst>
          <pc:docMk/>
          <pc:sldMk cId="2800861474" sldId="880"/>
        </pc:sldMkLst>
        <pc:spChg chg="del">
          <ac:chgData name="Zheng Long Lee" userId="54cd977ca5330cae" providerId="LiveId" clId="{9AEEB365-64DB-4D4C-B6FE-562CFDEFCFCC}" dt="2023-06-05T15:04:44.365" v="88" actId="478"/>
          <ac:spMkLst>
            <pc:docMk/>
            <pc:sldMk cId="2800861474" sldId="880"/>
            <ac:spMk id="2" creationId="{2E63137F-1545-4A23-8985-F45AD0E643AA}"/>
          </ac:spMkLst>
        </pc:spChg>
        <pc:spChg chg="add mod">
          <ac:chgData name="Zheng Long Lee" userId="54cd977ca5330cae" providerId="LiveId" clId="{9AEEB365-64DB-4D4C-B6FE-562CFDEFCFCC}" dt="2023-06-05T15:09:52.443" v="308" actId="1076"/>
          <ac:spMkLst>
            <pc:docMk/>
            <pc:sldMk cId="2800861474" sldId="880"/>
            <ac:spMk id="3" creationId="{41E47854-D810-A9B5-CB90-F303687909C9}"/>
          </ac:spMkLst>
        </pc:spChg>
        <pc:spChg chg="add mod">
          <ac:chgData name="Zheng Long Lee" userId="54cd977ca5330cae" providerId="LiveId" clId="{9AEEB365-64DB-4D4C-B6FE-562CFDEFCFCC}" dt="2023-06-05T15:09:54.814" v="309" actId="1076"/>
          <ac:spMkLst>
            <pc:docMk/>
            <pc:sldMk cId="2800861474" sldId="880"/>
            <ac:spMk id="5" creationId="{908DAC5A-4B90-A248-954C-EB88F06270B5}"/>
          </ac:spMkLst>
        </pc:spChg>
        <pc:spChg chg="mod">
          <ac:chgData name="Zheng Long Lee" userId="54cd977ca5330cae" providerId="LiveId" clId="{9AEEB365-64DB-4D4C-B6FE-562CFDEFCFCC}" dt="2023-06-05T15:04:54.525" v="119" actId="20577"/>
          <ac:spMkLst>
            <pc:docMk/>
            <pc:sldMk cId="2800861474" sldId="880"/>
            <ac:spMk id="43" creationId="{00000000-0000-0000-0000-000000000000}"/>
          </ac:spMkLst>
        </pc:spChg>
        <pc:picChg chg="del">
          <ac:chgData name="Zheng Long Lee" userId="54cd977ca5330cae" providerId="LiveId" clId="{9AEEB365-64DB-4D4C-B6FE-562CFDEFCFCC}" dt="2023-06-05T15:04:45.009" v="89" actId="478"/>
          <ac:picMkLst>
            <pc:docMk/>
            <pc:sldMk cId="2800861474" sldId="880"/>
            <ac:picMk id="4" creationId="{96FE8541-5661-A842-5220-A48DFF70FCB0}"/>
          </ac:picMkLst>
        </pc:picChg>
        <pc:picChg chg="add mod">
          <ac:chgData name="Zheng Long Lee" userId="54cd977ca5330cae" providerId="LiveId" clId="{9AEEB365-64DB-4D4C-B6FE-562CFDEFCFCC}" dt="2023-06-05T15:08:14.641" v="190" actId="1076"/>
          <ac:picMkLst>
            <pc:docMk/>
            <pc:sldMk cId="2800861474" sldId="880"/>
            <ac:picMk id="3074" creationId="{2C45D507-5488-8583-BCEB-B50D883EF908}"/>
          </ac:picMkLst>
        </pc:picChg>
        <pc:picChg chg="add mod">
          <ac:chgData name="Zheng Long Lee" userId="54cd977ca5330cae" providerId="LiveId" clId="{9AEEB365-64DB-4D4C-B6FE-562CFDEFCFCC}" dt="2023-06-05T15:05:26.441" v="125" actId="1076"/>
          <ac:picMkLst>
            <pc:docMk/>
            <pc:sldMk cId="2800861474" sldId="880"/>
            <ac:picMk id="3076" creationId="{5ABD81EC-D36C-A671-6937-0DBC7E9C72FA}"/>
          </ac:picMkLst>
        </pc:picChg>
      </pc:sldChg>
      <pc:sldChg chg="addSp delSp modSp add mod">
        <pc:chgData name="Zheng Long Lee" userId="54cd977ca5330cae" providerId="LiveId" clId="{9AEEB365-64DB-4D4C-B6FE-562CFDEFCFCC}" dt="2023-06-05T15:06:29.281" v="157" actId="1076"/>
        <pc:sldMkLst>
          <pc:docMk/>
          <pc:sldMk cId="2034565368" sldId="881"/>
        </pc:sldMkLst>
        <pc:spChg chg="mod">
          <ac:chgData name="Zheng Long Lee" userId="54cd977ca5330cae" providerId="LiveId" clId="{9AEEB365-64DB-4D4C-B6FE-562CFDEFCFCC}" dt="2023-06-05T15:05:36.228" v="146" actId="20577"/>
          <ac:spMkLst>
            <pc:docMk/>
            <pc:sldMk cId="2034565368" sldId="881"/>
            <ac:spMk id="43" creationId="{00000000-0000-0000-0000-000000000000}"/>
          </ac:spMkLst>
        </pc:spChg>
        <pc:picChg chg="del">
          <ac:chgData name="Zheng Long Lee" userId="54cd977ca5330cae" providerId="LiveId" clId="{9AEEB365-64DB-4D4C-B6FE-562CFDEFCFCC}" dt="2023-06-05T15:05:57.165" v="147" actId="478"/>
          <ac:picMkLst>
            <pc:docMk/>
            <pc:sldMk cId="2034565368" sldId="881"/>
            <ac:picMk id="3074" creationId="{2C45D507-5488-8583-BCEB-B50D883EF908}"/>
          </ac:picMkLst>
        </pc:picChg>
        <pc:picChg chg="del">
          <ac:chgData name="Zheng Long Lee" userId="54cd977ca5330cae" providerId="LiveId" clId="{9AEEB365-64DB-4D4C-B6FE-562CFDEFCFCC}" dt="2023-06-05T15:05:57.610" v="148" actId="478"/>
          <ac:picMkLst>
            <pc:docMk/>
            <pc:sldMk cId="2034565368" sldId="881"/>
            <ac:picMk id="3076" creationId="{5ABD81EC-D36C-A671-6937-0DBC7E9C72FA}"/>
          </ac:picMkLst>
        </pc:picChg>
        <pc:picChg chg="add mod">
          <ac:chgData name="Zheng Long Lee" userId="54cd977ca5330cae" providerId="LiveId" clId="{9AEEB365-64DB-4D4C-B6FE-562CFDEFCFCC}" dt="2023-06-05T15:06:08.201" v="153" actId="1076"/>
          <ac:picMkLst>
            <pc:docMk/>
            <pc:sldMk cId="2034565368" sldId="881"/>
            <ac:picMk id="4098" creationId="{62CE6C7A-433C-03CE-96E8-5E85F314068A}"/>
          </ac:picMkLst>
        </pc:picChg>
        <pc:picChg chg="add mod">
          <ac:chgData name="Zheng Long Lee" userId="54cd977ca5330cae" providerId="LiveId" clId="{9AEEB365-64DB-4D4C-B6FE-562CFDEFCFCC}" dt="2023-06-05T15:06:29.281" v="157" actId="1076"/>
          <ac:picMkLst>
            <pc:docMk/>
            <pc:sldMk cId="2034565368" sldId="881"/>
            <ac:picMk id="4100" creationId="{B2DA364D-7AB6-0D2C-6096-835907A9294B}"/>
          </ac:picMkLst>
        </pc:picChg>
      </pc:sldChg>
      <pc:sldChg chg="addSp delSp modSp add mod">
        <pc:chgData name="Zheng Long Lee" userId="54cd977ca5330cae" providerId="LiveId" clId="{9AEEB365-64DB-4D4C-B6FE-562CFDEFCFCC}" dt="2023-06-05T15:07:38.066" v="188" actId="1076"/>
        <pc:sldMkLst>
          <pc:docMk/>
          <pc:sldMk cId="3179382744" sldId="882"/>
        </pc:sldMkLst>
        <pc:spChg chg="mod">
          <ac:chgData name="Zheng Long Lee" userId="54cd977ca5330cae" providerId="LiveId" clId="{9AEEB365-64DB-4D4C-B6FE-562CFDEFCFCC}" dt="2023-06-05T15:06:37.853" v="177" actId="20577"/>
          <ac:spMkLst>
            <pc:docMk/>
            <pc:sldMk cId="3179382744" sldId="882"/>
            <ac:spMk id="43" creationId="{00000000-0000-0000-0000-000000000000}"/>
          </ac:spMkLst>
        </pc:spChg>
        <pc:picChg chg="del">
          <ac:chgData name="Zheng Long Lee" userId="54cd977ca5330cae" providerId="LiveId" clId="{9AEEB365-64DB-4D4C-B6FE-562CFDEFCFCC}" dt="2023-06-05T15:07:08.770" v="179" actId="478"/>
          <ac:picMkLst>
            <pc:docMk/>
            <pc:sldMk cId="3179382744" sldId="882"/>
            <ac:picMk id="4098" creationId="{62CE6C7A-433C-03CE-96E8-5E85F314068A}"/>
          </ac:picMkLst>
        </pc:picChg>
        <pc:picChg chg="del">
          <ac:chgData name="Zheng Long Lee" userId="54cd977ca5330cae" providerId="LiveId" clId="{9AEEB365-64DB-4D4C-B6FE-562CFDEFCFCC}" dt="2023-06-05T15:07:08.306" v="178" actId="478"/>
          <ac:picMkLst>
            <pc:docMk/>
            <pc:sldMk cId="3179382744" sldId="882"/>
            <ac:picMk id="4100" creationId="{B2DA364D-7AB6-0D2C-6096-835907A9294B}"/>
          </ac:picMkLst>
        </pc:picChg>
        <pc:picChg chg="add mod">
          <ac:chgData name="Zheng Long Lee" userId="54cd977ca5330cae" providerId="LiveId" clId="{9AEEB365-64DB-4D4C-B6FE-562CFDEFCFCC}" dt="2023-06-05T15:07:38.066" v="188" actId="1076"/>
          <ac:picMkLst>
            <pc:docMk/>
            <pc:sldMk cId="3179382744" sldId="882"/>
            <ac:picMk id="5122" creationId="{86A39490-C842-C9E0-F36E-305FEF267603}"/>
          </ac:picMkLst>
        </pc:picChg>
        <pc:picChg chg="add mod">
          <ac:chgData name="Zheng Long Lee" userId="54cd977ca5330cae" providerId="LiveId" clId="{9AEEB365-64DB-4D4C-B6FE-562CFDEFCFCC}" dt="2023-06-05T15:07:36.679" v="187" actId="1076"/>
          <ac:picMkLst>
            <pc:docMk/>
            <pc:sldMk cId="3179382744" sldId="882"/>
            <ac:picMk id="5124" creationId="{3E0328B7-7B3C-9AE7-5EB0-FA871CFA661D}"/>
          </ac:picMkLst>
        </pc:picChg>
      </pc:sldChg>
      <pc:sldChg chg="addSp delSp modSp add mod">
        <pc:chgData name="Zheng Long Lee" userId="54cd977ca5330cae" providerId="LiveId" clId="{9AEEB365-64DB-4D4C-B6FE-562CFDEFCFCC}" dt="2023-06-05T15:16:21.754" v="342" actId="1076"/>
        <pc:sldMkLst>
          <pc:docMk/>
          <pc:sldMk cId="3752741683" sldId="883"/>
        </pc:sldMkLst>
        <pc:spChg chg="del">
          <ac:chgData name="Zheng Long Lee" userId="54cd977ca5330cae" providerId="LiveId" clId="{9AEEB365-64DB-4D4C-B6FE-562CFDEFCFCC}" dt="2023-06-05T15:14:00.985" v="322" actId="478"/>
          <ac:spMkLst>
            <pc:docMk/>
            <pc:sldMk cId="3752741683" sldId="883"/>
            <ac:spMk id="40" creationId="{00000000-0000-0000-0000-000000000000}"/>
          </ac:spMkLst>
        </pc:spChg>
        <pc:spChg chg="mod">
          <ac:chgData name="Zheng Long Lee" userId="54cd977ca5330cae" providerId="LiveId" clId="{9AEEB365-64DB-4D4C-B6FE-562CFDEFCFCC}" dt="2023-06-05T15:13:54.738" v="321" actId="20577"/>
          <ac:spMkLst>
            <pc:docMk/>
            <pc:sldMk cId="3752741683" sldId="883"/>
            <ac:spMk id="43" creationId="{00000000-0000-0000-0000-000000000000}"/>
          </ac:spMkLst>
        </pc:spChg>
        <pc:picChg chg="add mod">
          <ac:chgData name="Zheng Long Lee" userId="54cd977ca5330cae" providerId="LiveId" clId="{9AEEB365-64DB-4D4C-B6FE-562CFDEFCFCC}" dt="2023-06-05T15:16:21.754" v="342" actId="1076"/>
          <ac:picMkLst>
            <pc:docMk/>
            <pc:sldMk cId="3752741683" sldId="883"/>
            <ac:picMk id="2" creationId="{FCD1150C-8376-50BD-E54D-4F9DDF5634F3}"/>
          </ac:picMkLst>
        </pc:picChg>
        <pc:picChg chg="add del">
          <ac:chgData name="Zheng Long Lee" userId="54cd977ca5330cae" providerId="LiveId" clId="{9AEEB365-64DB-4D4C-B6FE-562CFDEFCFCC}" dt="2023-06-05T15:14:47.427" v="325" actId="478"/>
          <ac:picMkLst>
            <pc:docMk/>
            <pc:sldMk cId="3752741683" sldId="883"/>
            <ac:picMk id="4" creationId="{335692BB-B826-4305-617C-E6599946C841}"/>
          </ac:picMkLst>
        </pc:picChg>
        <pc:picChg chg="del">
          <ac:chgData name="Zheng Long Lee" userId="54cd977ca5330cae" providerId="LiveId" clId="{9AEEB365-64DB-4D4C-B6FE-562CFDEFCFCC}" dt="2023-06-05T15:13:48.474" v="317" actId="478"/>
          <ac:picMkLst>
            <pc:docMk/>
            <pc:sldMk cId="3752741683" sldId="883"/>
            <ac:picMk id="5122" creationId="{86A39490-C842-C9E0-F36E-305FEF267603}"/>
          </ac:picMkLst>
        </pc:picChg>
        <pc:picChg chg="del">
          <ac:chgData name="Zheng Long Lee" userId="54cd977ca5330cae" providerId="LiveId" clId="{9AEEB365-64DB-4D4C-B6FE-562CFDEFCFCC}" dt="2023-06-05T15:13:48.041" v="316" actId="478"/>
          <ac:picMkLst>
            <pc:docMk/>
            <pc:sldMk cId="3752741683" sldId="883"/>
            <ac:picMk id="5124" creationId="{3E0328B7-7B3C-9AE7-5EB0-FA871CFA661D}"/>
          </ac:picMkLst>
        </pc:picChg>
      </pc:sldChg>
      <pc:sldChg chg="addSp delSp modSp add mod setBg">
        <pc:chgData name="Zheng Long Lee" userId="54cd977ca5330cae" providerId="LiveId" clId="{9AEEB365-64DB-4D4C-B6FE-562CFDEFCFCC}" dt="2023-06-05T15:16:33.741" v="343" actId="1076"/>
        <pc:sldMkLst>
          <pc:docMk/>
          <pc:sldMk cId="3845209851" sldId="884"/>
        </pc:sldMkLst>
        <pc:spChg chg="add mod">
          <ac:chgData name="Zheng Long Lee" userId="54cd977ca5330cae" providerId="LiveId" clId="{9AEEB365-64DB-4D4C-B6FE-562CFDEFCFCC}" dt="2023-06-05T15:15:58.468" v="338" actId="207"/>
          <ac:spMkLst>
            <pc:docMk/>
            <pc:sldMk cId="3845209851" sldId="884"/>
            <ac:spMk id="3" creationId="{3218139F-2EB3-0490-BA31-89704595BF8F}"/>
          </ac:spMkLst>
        </pc:spChg>
        <pc:spChg chg="add mod">
          <ac:chgData name="Zheng Long Lee" userId="54cd977ca5330cae" providerId="LiveId" clId="{9AEEB365-64DB-4D4C-B6FE-562CFDEFCFCC}" dt="2023-06-05T15:16:09.126" v="341" actId="14100"/>
          <ac:spMkLst>
            <pc:docMk/>
            <pc:sldMk cId="3845209851" sldId="884"/>
            <ac:spMk id="5" creationId="{25EB7114-26B0-84E2-A108-0C2195DD4A66}"/>
          </ac:spMkLst>
        </pc:spChg>
        <pc:picChg chg="del">
          <ac:chgData name="Zheng Long Lee" userId="54cd977ca5330cae" providerId="LiveId" clId="{9AEEB365-64DB-4D4C-B6FE-562CFDEFCFCC}" dt="2023-06-05T15:14:49.131" v="326" actId="478"/>
          <ac:picMkLst>
            <pc:docMk/>
            <pc:sldMk cId="3845209851" sldId="884"/>
            <ac:picMk id="2" creationId="{FCD1150C-8376-50BD-E54D-4F9DDF5634F3}"/>
          </ac:picMkLst>
        </pc:picChg>
        <pc:picChg chg="mod">
          <ac:chgData name="Zheng Long Lee" userId="54cd977ca5330cae" providerId="LiveId" clId="{9AEEB365-64DB-4D4C-B6FE-562CFDEFCFCC}" dt="2023-06-05T15:16:33.741" v="343" actId="1076"/>
          <ac:picMkLst>
            <pc:docMk/>
            <pc:sldMk cId="3845209851" sldId="884"/>
            <ac:picMk id="4" creationId="{335692BB-B826-4305-617C-E6599946C841}"/>
          </ac:picMkLst>
        </pc:picChg>
      </pc:sldChg>
      <pc:sldChg chg="addSp delSp modSp add mod setBg">
        <pc:chgData name="Zheng Long Lee" userId="54cd977ca5330cae" providerId="LiveId" clId="{9AEEB365-64DB-4D4C-B6FE-562CFDEFCFCC}" dt="2023-06-07T00:46:11.820" v="352" actId="478"/>
        <pc:sldMkLst>
          <pc:docMk/>
          <pc:sldMk cId="57364854" sldId="885"/>
        </pc:sldMkLst>
        <pc:spChg chg="del">
          <ac:chgData name="Zheng Long Lee" userId="54cd977ca5330cae" providerId="LiveId" clId="{9AEEB365-64DB-4D4C-B6FE-562CFDEFCFCC}" dt="2023-06-07T00:31:06.642" v="348" actId="478"/>
          <ac:spMkLst>
            <pc:docMk/>
            <pc:sldMk cId="57364854" sldId="885"/>
            <ac:spMk id="3" creationId="{3218139F-2EB3-0490-BA31-89704595BF8F}"/>
          </ac:spMkLst>
        </pc:spChg>
        <pc:spChg chg="del">
          <ac:chgData name="Zheng Long Lee" userId="54cd977ca5330cae" providerId="LiveId" clId="{9AEEB365-64DB-4D4C-B6FE-562CFDEFCFCC}" dt="2023-06-07T00:31:04.577" v="347" actId="478"/>
          <ac:spMkLst>
            <pc:docMk/>
            <pc:sldMk cId="57364854" sldId="885"/>
            <ac:spMk id="5" creationId="{25EB7114-26B0-84E2-A108-0C2195DD4A66}"/>
          </ac:spMkLst>
        </pc:spChg>
        <pc:picChg chg="del">
          <ac:chgData name="Zheng Long Lee" userId="54cd977ca5330cae" providerId="LiveId" clId="{9AEEB365-64DB-4D4C-B6FE-562CFDEFCFCC}" dt="2023-06-07T00:31:01.381" v="345" actId="478"/>
          <ac:picMkLst>
            <pc:docMk/>
            <pc:sldMk cId="57364854" sldId="885"/>
            <ac:picMk id="4" creationId="{335692BB-B826-4305-617C-E6599946C841}"/>
          </ac:picMkLst>
        </pc:picChg>
        <pc:picChg chg="add del mod">
          <ac:chgData name="Zheng Long Lee" userId="54cd977ca5330cae" providerId="LiveId" clId="{9AEEB365-64DB-4D4C-B6FE-562CFDEFCFCC}" dt="2023-06-07T00:46:11.820" v="352" actId="478"/>
          <ac:picMkLst>
            <pc:docMk/>
            <pc:sldMk cId="57364854" sldId="885"/>
            <ac:picMk id="1026" creationId="{EB341B99-53A2-38EE-496A-E5C339ADDC96}"/>
          </ac:picMkLst>
        </pc:picChg>
        <pc:picChg chg="add">
          <ac:chgData name="Zheng Long Lee" userId="54cd977ca5330cae" providerId="LiveId" clId="{9AEEB365-64DB-4D4C-B6FE-562CFDEFCFCC}" dt="2023-06-07T00:46:08.130" v="351"/>
          <ac:picMkLst>
            <pc:docMk/>
            <pc:sldMk cId="57364854" sldId="885"/>
            <ac:picMk id="1028" creationId="{DE964876-E5DE-FE5A-3604-31F74FA95D80}"/>
          </ac:picMkLst>
        </pc:picChg>
      </pc:sldChg>
    </pc:docChg>
  </pc:docChgLst>
  <pc:docChgLst>
    <pc:chgData name="Zheng Long Lee" userId="54cd977ca5330cae" providerId="LiveId" clId="{92F4EA3E-BF79-44D7-9D2C-6D9F27E8BDF4}"/>
    <pc:docChg chg="undo custSel addSld delSld modSld sldOrd">
      <pc:chgData name="Zheng Long Lee" userId="54cd977ca5330cae" providerId="LiveId" clId="{92F4EA3E-BF79-44D7-9D2C-6D9F27E8BDF4}" dt="2023-11-22T11:05:49.247" v="1996" actId="47"/>
      <pc:docMkLst>
        <pc:docMk/>
      </pc:docMkLst>
      <pc:sldChg chg="del">
        <pc:chgData name="Zheng Long Lee" userId="54cd977ca5330cae" providerId="LiveId" clId="{92F4EA3E-BF79-44D7-9D2C-6D9F27E8BDF4}" dt="2023-11-22T09:58:40.483" v="2" actId="47"/>
        <pc:sldMkLst>
          <pc:docMk/>
          <pc:sldMk cId="2781003778" sldId="851"/>
        </pc:sldMkLst>
      </pc:sldChg>
      <pc:sldChg chg="ord">
        <pc:chgData name="Zheng Long Lee" userId="54cd977ca5330cae" providerId="LiveId" clId="{92F4EA3E-BF79-44D7-9D2C-6D9F27E8BDF4}" dt="2023-11-22T09:58:38.042" v="1"/>
        <pc:sldMkLst>
          <pc:docMk/>
          <pc:sldMk cId="0" sldId="852"/>
        </pc:sldMkLst>
      </pc:sldChg>
      <pc:sldChg chg="addSp delSp modSp mod">
        <pc:chgData name="Zheng Long Lee" userId="54cd977ca5330cae" providerId="LiveId" clId="{92F4EA3E-BF79-44D7-9D2C-6D9F27E8BDF4}" dt="2023-11-22T10:06:45.099" v="118"/>
        <pc:sldMkLst>
          <pc:docMk/>
          <pc:sldMk cId="2800861474" sldId="880"/>
        </pc:sldMkLst>
        <pc:spChg chg="mod">
          <ac:chgData name="Zheng Long Lee" userId="54cd977ca5330cae" providerId="LiveId" clId="{92F4EA3E-BF79-44D7-9D2C-6D9F27E8BDF4}" dt="2023-11-22T10:06:38.887" v="116" actId="1076"/>
          <ac:spMkLst>
            <pc:docMk/>
            <pc:sldMk cId="2800861474" sldId="880"/>
            <ac:spMk id="3" creationId="{41E47854-D810-A9B5-CB90-F303687909C9}"/>
          </ac:spMkLst>
        </pc:spChg>
        <pc:spChg chg="del mod">
          <ac:chgData name="Zheng Long Lee" userId="54cd977ca5330cae" providerId="LiveId" clId="{92F4EA3E-BF79-44D7-9D2C-6D9F27E8BDF4}" dt="2023-11-22T10:06:28.914" v="110" actId="478"/>
          <ac:spMkLst>
            <pc:docMk/>
            <pc:sldMk cId="2800861474" sldId="880"/>
            <ac:spMk id="5" creationId="{908DAC5A-4B90-A248-954C-EB88F06270B5}"/>
          </ac:spMkLst>
        </pc:spChg>
        <pc:spChg chg="mod">
          <ac:chgData name="Zheng Long Lee" userId="54cd977ca5330cae" providerId="LiveId" clId="{92F4EA3E-BF79-44D7-9D2C-6D9F27E8BDF4}" dt="2023-11-22T10:06:02.817" v="44" actId="20577"/>
          <ac:spMkLst>
            <pc:docMk/>
            <pc:sldMk cId="2800861474" sldId="880"/>
            <ac:spMk id="43" creationId="{00000000-0000-0000-0000-000000000000}"/>
          </ac:spMkLst>
        </pc:spChg>
        <pc:picChg chg="add mod">
          <ac:chgData name="Zheng Long Lee" userId="54cd977ca5330cae" providerId="LiveId" clId="{92F4EA3E-BF79-44D7-9D2C-6D9F27E8BDF4}" dt="2023-11-22T10:05:55.837" v="33" actId="1076"/>
          <ac:picMkLst>
            <pc:docMk/>
            <pc:sldMk cId="2800861474" sldId="880"/>
            <ac:picMk id="1026" creationId="{6C833577-5025-922B-5791-1A27377A72AA}"/>
          </ac:picMkLst>
        </pc:picChg>
        <pc:picChg chg="add mod">
          <ac:chgData name="Zheng Long Lee" userId="54cd977ca5330cae" providerId="LiveId" clId="{92F4EA3E-BF79-44D7-9D2C-6D9F27E8BDF4}" dt="2023-11-22T10:05:43.127" v="29" actId="1076"/>
          <ac:picMkLst>
            <pc:docMk/>
            <pc:sldMk cId="2800861474" sldId="880"/>
            <ac:picMk id="1028" creationId="{8B8052BA-6911-DD96-6CD7-319E87EA51BD}"/>
          </ac:picMkLst>
        </pc:picChg>
        <pc:picChg chg="add del">
          <ac:chgData name="Zheng Long Lee" userId="54cd977ca5330cae" providerId="LiveId" clId="{92F4EA3E-BF79-44D7-9D2C-6D9F27E8BDF4}" dt="2023-11-22T10:06:45.099" v="118"/>
          <ac:picMkLst>
            <pc:docMk/>
            <pc:sldMk cId="2800861474" sldId="880"/>
            <ac:picMk id="1030" creationId="{CBCD44A8-D4ED-8308-0823-3E6AF8DBAEAF}"/>
          </ac:picMkLst>
        </pc:picChg>
        <pc:picChg chg="del">
          <ac:chgData name="Zheng Long Lee" userId="54cd977ca5330cae" providerId="LiveId" clId="{92F4EA3E-BF79-44D7-9D2C-6D9F27E8BDF4}" dt="2023-11-22T09:59:08.167" v="15" actId="478"/>
          <ac:picMkLst>
            <pc:docMk/>
            <pc:sldMk cId="2800861474" sldId="880"/>
            <ac:picMk id="3074" creationId="{2C45D507-5488-8583-BCEB-B50D883EF908}"/>
          </ac:picMkLst>
        </pc:picChg>
        <pc:picChg chg="del">
          <ac:chgData name="Zheng Long Lee" userId="54cd977ca5330cae" providerId="LiveId" clId="{92F4EA3E-BF79-44D7-9D2C-6D9F27E8BDF4}" dt="2023-11-22T09:59:07.544" v="14" actId="478"/>
          <ac:picMkLst>
            <pc:docMk/>
            <pc:sldMk cId="2800861474" sldId="880"/>
            <ac:picMk id="3076" creationId="{5ABD81EC-D36C-A671-6937-0DBC7E9C72FA}"/>
          </ac:picMkLst>
        </pc:picChg>
      </pc:sldChg>
      <pc:sldChg chg="addSp delSp modSp add mod">
        <pc:chgData name="Zheng Long Lee" userId="54cd977ca5330cae" providerId="LiveId" clId="{92F4EA3E-BF79-44D7-9D2C-6D9F27E8BDF4}" dt="2023-11-22T10:17:43.777" v="501" actId="20577"/>
        <pc:sldMkLst>
          <pc:docMk/>
          <pc:sldMk cId="3378060449" sldId="881"/>
        </pc:sldMkLst>
        <pc:spChg chg="add mod">
          <ac:chgData name="Zheng Long Lee" userId="54cd977ca5330cae" providerId="LiveId" clId="{92F4EA3E-BF79-44D7-9D2C-6D9F27E8BDF4}" dt="2023-11-22T10:17:43.777" v="501" actId="20577"/>
          <ac:spMkLst>
            <pc:docMk/>
            <pc:sldMk cId="3378060449" sldId="881"/>
            <ac:spMk id="2" creationId="{003541C3-3628-D571-C4F7-BFB3D3B0B0D7}"/>
          </ac:spMkLst>
        </pc:spChg>
        <pc:spChg chg="del">
          <ac:chgData name="Zheng Long Lee" userId="54cd977ca5330cae" providerId="LiveId" clId="{92F4EA3E-BF79-44D7-9D2C-6D9F27E8BDF4}" dt="2023-11-22T10:06:51.636" v="122" actId="478"/>
          <ac:spMkLst>
            <pc:docMk/>
            <pc:sldMk cId="3378060449" sldId="881"/>
            <ac:spMk id="3" creationId="{41E47854-D810-A9B5-CB90-F303687909C9}"/>
          </ac:spMkLst>
        </pc:spChg>
        <pc:picChg chg="del">
          <ac:chgData name="Zheng Long Lee" userId="54cd977ca5330cae" providerId="LiveId" clId="{92F4EA3E-BF79-44D7-9D2C-6D9F27E8BDF4}" dt="2023-11-22T10:06:49.901" v="121" actId="478"/>
          <ac:picMkLst>
            <pc:docMk/>
            <pc:sldMk cId="3378060449" sldId="881"/>
            <ac:picMk id="1026" creationId="{6C833577-5025-922B-5791-1A27377A72AA}"/>
          </ac:picMkLst>
        </pc:picChg>
        <pc:picChg chg="del">
          <ac:chgData name="Zheng Long Lee" userId="54cd977ca5330cae" providerId="LiveId" clId="{92F4EA3E-BF79-44D7-9D2C-6D9F27E8BDF4}" dt="2023-11-22T10:06:49.057" v="120" actId="478"/>
          <ac:picMkLst>
            <pc:docMk/>
            <pc:sldMk cId="3378060449" sldId="881"/>
            <ac:picMk id="1028" creationId="{8B8052BA-6911-DD96-6CD7-319E87EA51BD}"/>
          </ac:picMkLst>
        </pc:picChg>
        <pc:picChg chg="add mod">
          <ac:chgData name="Zheng Long Lee" userId="54cd977ca5330cae" providerId="LiveId" clId="{92F4EA3E-BF79-44D7-9D2C-6D9F27E8BDF4}" dt="2023-11-22T10:07:18.538" v="129" actId="1076"/>
          <ac:picMkLst>
            <pc:docMk/>
            <pc:sldMk cId="3378060449" sldId="881"/>
            <ac:picMk id="3074" creationId="{7F879222-26D3-3F2F-D6B6-74F3236D650E}"/>
          </ac:picMkLst>
        </pc:picChg>
      </pc:sldChg>
      <pc:sldChg chg="addSp modSp add mod">
        <pc:chgData name="Zheng Long Lee" userId="54cd977ca5330cae" providerId="LiveId" clId="{92F4EA3E-BF79-44D7-9D2C-6D9F27E8BDF4}" dt="2023-11-22T10:25:08.022" v="659" actId="1076"/>
        <pc:sldMkLst>
          <pc:docMk/>
          <pc:sldMk cId="60698991" sldId="882"/>
        </pc:sldMkLst>
        <pc:spChg chg="add mod">
          <ac:chgData name="Zheng Long Lee" userId="54cd977ca5330cae" providerId="LiveId" clId="{92F4EA3E-BF79-44D7-9D2C-6D9F27E8BDF4}" dt="2023-11-22T10:25:08.022" v="659" actId="1076"/>
          <ac:spMkLst>
            <pc:docMk/>
            <pc:sldMk cId="60698991" sldId="882"/>
            <ac:spMk id="4" creationId="{6EAB09D5-891F-453C-915A-76CF088AE284}"/>
          </ac:spMkLst>
        </pc:spChg>
        <pc:spChg chg="mod">
          <ac:chgData name="Zheng Long Lee" userId="54cd977ca5330cae" providerId="LiveId" clId="{92F4EA3E-BF79-44D7-9D2C-6D9F27E8BDF4}" dt="2023-11-22T10:17:59.878" v="521" actId="20577"/>
          <ac:spMkLst>
            <pc:docMk/>
            <pc:sldMk cId="60698991" sldId="882"/>
            <ac:spMk id="43" creationId="{00000000-0000-0000-0000-000000000000}"/>
          </ac:spMkLst>
        </pc:spChg>
        <pc:picChg chg="add mod modCrop">
          <ac:chgData name="Zheng Long Lee" userId="54cd977ca5330cae" providerId="LiveId" clId="{92F4EA3E-BF79-44D7-9D2C-6D9F27E8BDF4}" dt="2023-11-22T10:25:03.216" v="658" actId="1076"/>
          <ac:picMkLst>
            <pc:docMk/>
            <pc:sldMk cId="60698991" sldId="882"/>
            <ac:picMk id="3" creationId="{D5493F90-8CC2-BEA4-6080-A605EDBA3BD3}"/>
          </ac:picMkLst>
        </pc:picChg>
      </pc:sldChg>
      <pc:sldChg chg="addSp modSp add mod">
        <pc:chgData name="Zheng Long Lee" userId="54cd977ca5330cae" providerId="LiveId" clId="{92F4EA3E-BF79-44D7-9D2C-6D9F27E8BDF4}" dt="2023-11-22T10:25:45.989" v="686" actId="22"/>
        <pc:sldMkLst>
          <pc:docMk/>
          <pc:sldMk cId="2828881844" sldId="883"/>
        </pc:sldMkLst>
        <pc:spChg chg="mod">
          <ac:chgData name="Zheng Long Lee" userId="54cd977ca5330cae" providerId="LiveId" clId="{92F4EA3E-BF79-44D7-9D2C-6D9F27E8BDF4}" dt="2023-11-22T10:25:44.083" v="685" actId="20577"/>
          <ac:spMkLst>
            <pc:docMk/>
            <pc:sldMk cId="2828881844" sldId="883"/>
            <ac:spMk id="43" creationId="{00000000-0000-0000-0000-000000000000}"/>
          </ac:spMkLst>
        </pc:spChg>
        <pc:picChg chg="add">
          <ac:chgData name="Zheng Long Lee" userId="54cd977ca5330cae" providerId="LiveId" clId="{92F4EA3E-BF79-44D7-9D2C-6D9F27E8BDF4}" dt="2023-11-22T10:25:45.989" v="686" actId="22"/>
          <ac:picMkLst>
            <pc:docMk/>
            <pc:sldMk cId="2828881844" sldId="883"/>
            <ac:picMk id="3" creationId="{DC36249C-DBEA-07C7-CE3B-4CC1EE333297}"/>
          </ac:picMkLst>
        </pc:picChg>
      </pc:sldChg>
      <pc:sldChg chg="addSp delSp modSp add mod">
        <pc:chgData name="Zheng Long Lee" userId="54cd977ca5330cae" providerId="LiveId" clId="{92F4EA3E-BF79-44D7-9D2C-6D9F27E8BDF4}" dt="2023-11-22T10:28:52.727" v="816" actId="1076"/>
        <pc:sldMkLst>
          <pc:docMk/>
          <pc:sldMk cId="3736254348" sldId="884"/>
        </pc:sldMkLst>
        <pc:spChg chg="mod">
          <ac:chgData name="Zheng Long Lee" userId="54cd977ca5330cae" providerId="LiveId" clId="{92F4EA3E-BF79-44D7-9D2C-6D9F27E8BDF4}" dt="2023-11-22T10:28:52.727" v="816" actId="1076"/>
          <ac:spMkLst>
            <pc:docMk/>
            <pc:sldMk cId="3736254348" sldId="884"/>
            <ac:spMk id="4" creationId="{6EAB09D5-891F-453C-915A-76CF088AE284}"/>
          </ac:spMkLst>
        </pc:spChg>
        <pc:picChg chg="del">
          <ac:chgData name="Zheng Long Lee" userId="54cd977ca5330cae" providerId="LiveId" clId="{92F4EA3E-BF79-44D7-9D2C-6D9F27E8BDF4}" dt="2023-11-22T10:26:00.869" v="688" actId="478"/>
          <ac:picMkLst>
            <pc:docMk/>
            <pc:sldMk cId="3736254348" sldId="884"/>
            <ac:picMk id="3" creationId="{D5493F90-8CC2-BEA4-6080-A605EDBA3BD3}"/>
          </ac:picMkLst>
        </pc:picChg>
        <pc:picChg chg="add mod">
          <ac:chgData name="Zheng Long Lee" userId="54cd977ca5330cae" providerId="LiveId" clId="{92F4EA3E-BF79-44D7-9D2C-6D9F27E8BDF4}" dt="2023-11-22T10:28:42.298" v="813" actId="1076"/>
          <ac:picMkLst>
            <pc:docMk/>
            <pc:sldMk cId="3736254348" sldId="884"/>
            <ac:picMk id="5" creationId="{FB3F92F1-D8B2-F645-C17D-EAE25D771540}"/>
          </ac:picMkLst>
        </pc:picChg>
      </pc:sldChg>
      <pc:sldChg chg="addSp delSp modSp add mod">
        <pc:chgData name="Zheng Long Lee" userId="54cd977ca5330cae" providerId="LiveId" clId="{92F4EA3E-BF79-44D7-9D2C-6D9F27E8BDF4}" dt="2023-11-22T10:36:03.365" v="983" actId="20577"/>
        <pc:sldMkLst>
          <pc:docMk/>
          <pc:sldMk cId="3797432399" sldId="885"/>
        </pc:sldMkLst>
        <pc:spChg chg="add mod">
          <ac:chgData name="Zheng Long Lee" userId="54cd977ca5330cae" providerId="LiveId" clId="{92F4EA3E-BF79-44D7-9D2C-6D9F27E8BDF4}" dt="2023-11-22T10:36:03.365" v="983" actId="20577"/>
          <ac:spMkLst>
            <pc:docMk/>
            <pc:sldMk cId="3797432399" sldId="885"/>
            <ac:spMk id="5" creationId="{B7F7B14E-C22E-7248-315B-446DBD67DCAB}"/>
          </ac:spMkLst>
        </pc:spChg>
        <pc:picChg chg="del">
          <ac:chgData name="Zheng Long Lee" userId="54cd977ca5330cae" providerId="LiveId" clId="{92F4EA3E-BF79-44D7-9D2C-6D9F27E8BDF4}" dt="2023-11-22T10:29:18.162" v="822" actId="478"/>
          <ac:picMkLst>
            <pc:docMk/>
            <pc:sldMk cId="3797432399" sldId="885"/>
            <ac:picMk id="3" creationId="{DC36249C-DBEA-07C7-CE3B-4CC1EE333297}"/>
          </ac:picMkLst>
        </pc:picChg>
        <pc:picChg chg="add mod">
          <ac:chgData name="Zheng Long Lee" userId="54cd977ca5330cae" providerId="LiveId" clId="{92F4EA3E-BF79-44D7-9D2C-6D9F27E8BDF4}" dt="2023-11-22T10:29:48.024" v="824" actId="1076"/>
          <ac:picMkLst>
            <pc:docMk/>
            <pc:sldMk cId="3797432399" sldId="885"/>
            <ac:picMk id="4" creationId="{F417D160-9717-86A3-9281-432CB894AA6F}"/>
          </ac:picMkLst>
        </pc:picChg>
      </pc:sldChg>
      <pc:sldChg chg="add del">
        <pc:chgData name="Zheng Long Lee" userId="54cd977ca5330cae" providerId="LiveId" clId="{92F4EA3E-BF79-44D7-9D2C-6D9F27E8BDF4}" dt="2023-11-22T10:29:11.525" v="819"/>
        <pc:sldMkLst>
          <pc:docMk/>
          <pc:sldMk cId="1817304213" sldId="886"/>
        </pc:sldMkLst>
      </pc:sldChg>
      <pc:sldChg chg="addSp delSp modSp add mod">
        <pc:chgData name="Zheng Long Lee" userId="54cd977ca5330cae" providerId="LiveId" clId="{92F4EA3E-BF79-44D7-9D2C-6D9F27E8BDF4}" dt="2023-11-22T10:39:53.961" v="1301" actId="20577"/>
        <pc:sldMkLst>
          <pc:docMk/>
          <pc:sldMk cId="1843242805" sldId="886"/>
        </pc:sldMkLst>
        <pc:spChg chg="add del mod">
          <ac:chgData name="Zheng Long Lee" userId="54cd977ca5330cae" providerId="LiveId" clId="{92F4EA3E-BF79-44D7-9D2C-6D9F27E8BDF4}" dt="2023-11-22T10:37:11.343" v="1013" actId="478"/>
          <ac:spMkLst>
            <pc:docMk/>
            <pc:sldMk cId="1843242805" sldId="886"/>
            <ac:spMk id="2" creationId="{FD7B8D39-4756-3163-EC45-EE443E7A71E7}"/>
          </ac:spMkLst>
        </pc:spChg>
        <pc:spChg chg="add mod">
          <ac:chgData name="Zheng Long Lee" userId="54cd977ca5330cae" providerId="LiveId" clId="{92F4EA3E-BF79-44D7-9D2C-6D9F27E8BDF4}" dt="2023-11-22T10:39:53.961" v="1301" actId="20577"/>
          <ac:spMkLst>
            <pc:docMk/>
            <pc:sldMk cId="1843242805" sldId="886"/>
            <ac:spMk id="8" creationId="{F980A3A2-C463-F670-2403-1809CD400DE1}"/>
          </ac:spMkLst>
        </pc:spChg>
        <pc:spChg chg="mod">
          <ac:chgData name="Zheng Long Lee" userId="54cd977ca5330cae" providerId="LiveId" clId="{92F4EA3E-BF79-44D7-9D2C-6D9F27E8BDF4}" dt="2023-11-22T10:37:05.958" v="1011" actId="20577"/>
          <ac:spMkLst>
            <pc:docMk/>
            <pc:sldMk cId="1843242805" sldId="886"/>
            <ac:spMk id="43" creationId="{00000000-0000-0000-0000-000000000000}"/>
          </ac:spMkLst>
        </pc:spChg>
        <pc:picChg chg="del">
          <ac:chgData name="Zheng Long Lee" userId="54cd977ca5330cae" providerId="LiveId" clId="{92F4EA3E-BF79-44D7-9D2C-6D9F27E8BDF4}" dt="2023-11-22T10:29:14.684" v="821" actId="478"/>
          <ac:picMkLst>
            <pc:docMk/>
            <pc:sldMk cId="1843242805" sldId="886"/>
            <ac:picMk id="3" creationId="{DC36249C-DBEA-07C7-CE3B-4CC1EE333297}"/>
          </ac:picMkLst>
        </pc:picChg>
        <pc:picChg chg="add mod">
          <ac:chgData name="Zheng Long Lee" userId="54cd977ca5330cae" providerId="LiveId" clId="{92F4EA3E-BF79-44D7-9D2C-6D9F27E8BDF4}" dt="2023-11-22T10:37:48.553" v="1024" actId="1076"/>
          <ac:picMkLst>
            <pc:docMk/>
            <pc:sldMk cId="1843242805" sldId="886"/>
            <ac:picMk id="5" creationId="{612DF857-8426-44D4-4F78-F49EFC5D9339}"/>
          </ac:picMkLst>
        </pc:picChg>
        <pc:picChg chg="add mod">
          <ac:chgData name="Zheng Long Lee" userId="54cd977ca5330cae" providerId="LiveId" clId="{92F4EA3E-BF79-44D7-9D2C-6D9F27E8BDF4}" dt="2023-11-22T10:37:52.949" v="1027" actId="1076"/>
          <ac:picMkLst>
            <pc:docMk/>
            <pc:sldMk cId="1843242805" sldId="886"/>
            <ac:picMk id="7" creationId="{AFE97BE5-A536-0799-D34B-C11FA552AA48}"/>
          </ac:picMkLst>
        </pc:picChg>
      </pc:sldChg>
      <pc:sldChg chg="addSp delSp modSp add mod">
        <pc:chgData name="Zheng Long Lee" userId="54cd977ca5330cae" providerId="LiveId" clId="{92F4EA3E-BF79-44D7-9D2C-6D9F27E8BDF4}" dt="2023-11-22T10:42:08.549" v="1351" actId="1076"/>
        <pc:sldMkLst>
          <pc:docMk/>
          <pc:sldMk cId="4047105163" sldId="887"/>
        </pc:sldMkLst>
        <pc:spChg chg="del">
          <ac:chgData name="Zheng Long Lee" userId="54cd977ca5330cae" providerId="LiveId" clId="{92F4EA3E-BF79-44D7-9D2C-6D9F27E8BDF4}" dt="2023-11-22T10:40:21.748" v="1305" actId="478"/>
          <ac:spMkLst>
            <pc:docMk/>
            <pc:sldMk cId="4047105163" sldId="887"/>
            <ac:spMk id="8" creationId="{F980A3A2-C463-F670-2403-1809CD400DE1}"/>
          </ac:spMkLst>
        </pc:spChg>
        <pc:spChg chg="mod">
          <ac:chgData name="Zheng Long Lee" userId="54cd977ca5330cae" providerId="LiveId" clId="{92F4EA3E-BF79-44D7-9D2C-6D9F27E8BDF4}" dt="2023-11-22T10:40:39.971" v="1341" actId="20577"/>
          <ac:spMkLst>
            <pc:docMk/>
            <pc:sldMk cId="4047105163" sldId="887"/>
            <ac:spMk id="43" creationId="{00000000-0000-0000-0000-000000000000}"/>
          </ac:spMkLst>
        </pc:spChg>
        <pc:picChg chg="add mod">
          <ac:chgData name="Zheng Long Lee" userId="54cd977ca5330cae" providerId="LiveId" clId="{92F4EA3E-BF79-44D7-9D2C-6D9F27E8BDF4}" dt="2023-11-22T10:42:08.549" v="1351" actId="1076"/>
          <ac:picMkLst>
            <pc:docMk/>
            <pc:sldMk cId="4047105163" sldId="887"/>
            <ac:picMk id="3" creationId="{18764311-2669-A68B-580C-AD0AFADEDEF9}"/>
          </ac:picMkLst>
        </pc:picChg>
        <pc:picChg chg="del">
          <ac:chgData name="Zheng Long Lee" userId="54cd977ca5330cae" providerId="LiveId" clId="{92F4EA3E-BF79-44D7-9D2C-6D9F27E8BDF4}" dt="2023-11-22T10:40:19.492" v="1303" actId="478"/>
          <ac:picMkLst>
            <pc:docMk/>
            <pc:sldMk cId="4047105163" sldId="887"/>
            <ac:picMk id="5" creationId="{612DF857-8426-44D4-4F78-F49EFC5D9339}"/>
          </ac:picMkLst>
        </pc:picChg>
        <pc:picChg chg="add mod">
          <ac:chgData name="Zheng Long Lee" userId="54cd977ca5330cae" providerId="LiveId" clId="{92F4EA3E-BF79-44D7-9D2C-6D9F27E8BDF4}" dt="2023-11-22T10:41:41.489" v="1348" actId="1076"/>
          <ac:picMkLst>
            <pc:docMk/>
            <pc:sldMk cId="4047105163" sldId="887"/>
            <ac:picMk id="6" creationId="{DF540836-B505-1D84-0D0D-3C076D7CC334}"/>
          </ac:picMkLst>
        </pc:picChg>
        <pc:picChg chg="del">
          <ac:chgData name="Zheng Long Lee" userId="54cd977ca5330cae" providerId="LiveId" clId="{92F4EA3E-BF79-44D7-9D2C-6D9F27E8BDF4}" dt="2023-11-22T10:40:19.943" v="1304" actId="478"/>
          <ac:picMkLst>
            <pc:docMk/>
            <pc:sldMk cId="4047105163" sldId="887"/>
            <ac:picMk id="7" creationId="{AFE97BE5-A536-0799-D34B-C11FA552AA48}"/>
          </ac:picMkLst>
        </pc:picChg>
      </pc:sldChg>
      <pc:sldChg chg="addSp delSp modSp add mod">
        <pc:chgData name="Zheng Long Lee" userId="54cd977ca5330cae" providerId="LiveId" clId="{92F4EA3E-BF79-44D7-9D2C-6D9F27E8BDF4}" dt="2023-11-22T10:53:23.024" v="1792" actId="14100"/>
        <pc:sldMkLst>
          <pc:docMk/>
          <pc:sldMk cId="2665736482" sldId="888"/>
        </pc:sldMkLst>
        <pc:spChg chg="add del mod">
          <ac:chgData name="Zheng Long Lee" userId="54cd977ca5330cae" providerId="LiveId" clId="{92F4EA3E-BF79-44D7-9D2C-6D9F27E8BDF4}" dt="2023-11-22T10:47:48.030" v="1546" actId="478"/>
          <ac:spMkLst>
            <pc:docMk/>
            <pc:sldMk cId="2665736482" sldId="888"/>
            <ac:spMk id="5" creationId="{1A821765-71BE-9341-C0BD-A6B9697F9F37}"/>
          </ac:spMkLst>
        </pc:spChg>
        <pc:spChg chg="add del mod">
          <ac:chgData name="Zheng Long Lee" userId="54cd977ca5330cae" providerId="LiveId" clId="{92F4EA3E-BF79-44D7-9D2C-6D9F27E8BDF4}" dt="2023-11-22T10:47:48.030" v="1546" actId="478"/>
          <ac:spMkLst>
            <pc:docMk/>
            <pc:sldMk cId="2665736482" sldId="888"/>
            <ac:spMk id="12" creationId="{D8C2B402-7BBC-5AAF-D445-DC21FD2BAC29}"/>
          </ac:spMkLst>
        </pc:spChg>
        <pc:spChg chg="add del mod">
          <ac:chgData name="Zheng Long Lee" userId="54cd977ca5330cae" providerId="LiveId" clId="{92F4EA3E-BF79-44D7-9D2C-6D9F27E8BDF4}" dt="2023-11-22T10:47:48.030" v="1546" actId="478"/>
          <ac:spMkLst>
            <pc:docMk/>
            <pc:sldMk cId="2665736482" sldId="888"/>
            <ac:spMk id="16" creationId="{0B94FBC8-6CA1-BD5B-4C7F-5144E0CA54C2}"/>
          </ac:spMkLst>
        </pc:spChg>
        <pc:spChg chg="add mod">
          <ac:chgData name="Zheng Long Lee" userId="54cd977ca5330cae" providerId="LiveId" clId="{92F4EA3E-BF79-44D7-9D2C-6D9F27E8BDF4}" dt="2023-11-22T10:50:17.764" v="1663" actId="14100"/>
          <ac:spMkLst>
            <pc:docMk/>
            <pc:sldMk cId="2665736482" sldId="888"/>
            <ac:spMk id="25" creationId="{74498148-07D0-C8DC-FF18-AD99B0D6725C}"/>
          </ac:spMkLst>
        </pc:spChg>
        <pc:spChg chg="add mod">
          <ac:chgData name="Zheng Long Lee" userId="54cd977ca5330cae" providerId="LiveId" clId="{92F4EA3E-BF79-44D7-9D2C-6D9F27E8BDF4}" dt="2023-11-22T10:51:46.140" v="1749" actId="1076"/>
          <ac:spMkLst>
            <pc:docMk/>
            <pc:sldMk cId="2665736482" sldId="888"/>
            <ac:spMk id="28" creationId="{55D57BE8-EE90-7CC8-D13B-51C053FC7CC3}"/>
          </ac:spMkLst>
        </pc:spChg>
        <pc:spChg chg="add mod">
          <ac:chgData name="Zheng Long Lee" userId="54cd977ca5330cae" providerId="LiveId" clId="{92F4EA3E-BF79-44D7-9D2C-6D9F27E8BDF4}" dt="2023-11-22T10:53:17.110" v="1789" actId="1076"/>
          <ac:spMkLst>
            <pc:docMk/>
            <pc:sldMk cId="2665736482" sldId="888"/>
            <ac:spMk id="31" creationId="{EA2CFAE3-CB6E-1F2E-FFE4-5922A6D5CF65}"/>
          </ac:spMkLst>
        </pc:spChg>
        <pc:spChg chg="mod">
          <ac:chgData name="Zheng Long Lee" userId="54cd977ca5330cae" providerId="LiveId" clId="{92F4EA3E-BF79-44D7-9D2C-6D9F27E8BDF4}" dt="2023-11-22T10:48:11.706" v="1577" actId="20577"/>
          <ac:spMkLst>
            <pc:docMk/>
            <pc:sldMk cId="2665736482" sldId="888"/>
            <ac:spMk id="43" creationId="{00000000-0000-0000-0000-000000000000}"/>
          </ac:spMkLst>
        </pc:spChg>
        <pc:picChg chg="del">
          <ac:chgData name="Zheng Long Lee" userId="54cd977ca5330cae" providerId="LiveId" clId="{92F4EA3E-BF79-44D7-9D2C-6D9F27E8BDF4}" dt="2023-11-22T10:42:21.218" v="1367" actId="478"/>
          <ac:picMkLst>
            <pc:docMk/>
            <pc:sldMk cId="2665736482" sldId="888"/>
            <ac:picMk id="3" creationId="{18764311-2669-A68B-580C-AD0AFADEDEF9}"/>
          </ac:picMkLst>
        </pc:picChg>
        <pc:picChg chg="add del mod">
          <ac:chgData name="Zheng Long Lee" userId="54cd977ca5330cae" providerId="LiveId" clId="{92F4EA3E-BF79-44D7-9D2C-6D9F27E8BDF4}" dt="2023-11-22T10:47:42.580" v="1544" actId="478"/>
          <ac:picMkLst>
            <pc:docMk/>
            <pc:sldMk cId="2665736482" sldId="888"/>
            <ac:picMk id="4" creationId="{2EBB9326-B41E-3979-772C-DE95F08922D1}"/>
          </ac:picMkLst>
        </pc:picChg>
        <pc:picChg chg="del">
          <ac:chgData name="Zheng Long Lee" userId="54cd977ca5330cae" providerId="LiveId" clId="{92F4EA3E-BF79-44D7-9D2C-6D9F27E8BDF4}" dt="2023-11-22T10:42:21.668" v="1368" actId="478"/>
          <ac:picMkLst>
            <pc:docMk/>
            <pc:sldMk cId="2665736482" sldId="888"/>
            <ac:picMk id="6" creationId="{DF540836-B505-1D84-0D0D-3C076D7CC334}"/>
          </ac:picMkLst>
        </pc:picChg>
        <pc:picChg chg="add mod">
          <ac:chgData name="Zheng Long Lee" userId="54cd977ca5330cae" providerId="LiveId" clId="{92F4EA3E-BF79-44D7-9D2C-6D9F27E8BDF4}" dt="2023-11-22T10:48:48.467" v="1591" actId="1076"/>
          <ac:picMkLst>
            <pc:docMk/>
            <pc:sldMk cId="2665736482" sldId="888"/>
            <ac:picMk id="20" creationId="{F6A6E908-8AB2-6D2A-D98F-E3FEC088B3F1}"/>
          </ac:picMkLst>
        </pc:picChg>
        <pc:picChg chg="add mod">
          <ac:chgData name="Zheng Long Lee" userId="54cd977ca5330cae" providerId="LiveId" clId="{92F4EA3E-BF79-44D7-9D2C-6D9F27E8BDF4}" dt="2023-11-22T10:48:44.425" v="1589" actId="14100"/>
          <ac:picMkLst>
            <pc:docMk/>
            <pc:sldMk cId="2665736482" sldId="888"/>
            <ac:picMk id="22" creationId="{F4DF195B-95B7-A71F-EC51-919DE03F64B1}"/>
          </ac:picMkLst>
        </pc:picChg>
        <pc:cxnChg chg="add del mod">
          <ac:chgData name="Zheng Long Lee" userId="54cd977ca5330cae" providerId="LiveId" clId="{92F4EA3E-BF79-44D7-9D2C-6D9F27E8BDF4}" dt="2023-11-22T10:47:48.030" v="1546" actId="478"/>
          <ac:cxnSpMkLst>
            <pc:docMk/>
            <pc:sldMk cId="2665736482" sldId="888"/>
            <ac:cxnSpMk id="8" creationId="{EF0D9865-B44E-FAFE-1DD1-2E60BF7DB53C}"/>
          </ac:cxnSpMkLst>
        </pc:cxnChg>
        <pc:cxnChg chg="add del mod">
          <ac:chgData name="Zheng Long Lee" userId="54cd977ca5330cae" providerId="LiveId" clId="{92F4EA3E-BF79-44D7-9D2C-6D9F27E8BDF4}" dt="2023-11-22T10:47:48.030" v="1546" actId="478"/>
          <ac:cxnSpMkLst>
            <pc:docMk/>
            <pc:sldMk cId="2665736482" sldId="888"/>
            <ac:cxnSpMk id="13" creationId="{15CBAB7E-F5D2-D221-B2C0-01BC4BA77C71}"/>
          </ac:cxnSpMkLst>
        </pc:cxnChg>
        <pc:cxnChg chg="add del mod">
          <ac:chgData name="Zheng Long Lee" userId="54cd977ca5330cae" providerId="LiveId" clId="{92F4EA3E-BF79-44D7-9D2C-6D9F27E8BDF4}" dt="2023-11-22T10:47:48.030" v="1546" actId="478"/>
          <ac:cxnSpMkLst>
            <pc:docMk/>
            <pc:sldMk cId="2665736482" sldId="888"/>
            <ac:cxnSpMk id="17" creationId="{43A6608A-238A-21AF-4B49-503AFF6EC82C}"/>
          </ac:cxnSpMkLst>
        </pc:cxnChg>
        <pc:cxnChg chg="add mod">
          <ac:chgData name="Zheng Long Lee" userId="54cd977ca5330cae" providerId="LiveId" clId="{92F4EA3E-BF79-44D7-9D2C-6D9F27E8BDF4}" dt="2023-11-22T10:49:06.323" v="1594" actId="1582"/>
          <ac:cxnSpMkLst>
            <pc:docMk/>
            <pc:sldMk cId="2665736482" sldId="888"/>
            <ac:cxnSpMk id="24" creationId="{6FF8F060-74C5-34E3-6F5B-E74F6ECDC522}"/>
          </ac:cxnSpMkLst>
        </pc:cxnChg>
        <pc:cxnChg chg="add mod">
          <ac:chgData name="Zheng Long Lee" userId="54cd977ca5330cae" providerId="LiveId" clId="{92F4EA3E-BF79-44D7-9D2C-6D9F27E8BDF4}" dt="2023-11-22T10:50:33.626" v="1667" actId="1582"/>
          <ac:cxnSpMkLst>
            <pc:docMk/>
            <pc:sldMk cId="2665736482" sldId="888"/>
            <ac:cxnSpMk id="26" creationId="{49846962-EB99-49FE-B5D4-B085A77E99D4}"/>
          </ac:cxnSpMkLst>
        </pc:cxnChg>
        <pc:cxnChg chg="add mod">
          <ac:chgData name="Zheng Long Lee" userId="54cd977ca5330cae" providerId="LiveId" clId="{92F4EA3E-BF79-44D7-9D2C-6D9F27E8BDF4}" dt="2023-11-22T10:51:54.862" v="1752" actId="14100"/>
          <ac:cxnSpMkLst>
            <pc:docMk/>
            <pc:sldMk cId="2665736482" sldId="888"/>
            <ac:cxnSpMk id="29" creationId="{BA96250C-03C7-1811-23D8-0DA06BF69992}"/>
          </ac:cxnSpMkLst>
        </pc:cxnChg>
        <pc:cxnChg chg="add mod">
          <ac:chgData name="Zheng Long Lee" userId="54cd977ca5330cae" providerId="LiveId" clId="{92F4EA3E-BF79-44D7-9D2C-6D9F27E8BDF4}" dt="2023-11-22T10:53:23.024" v="1792" actId="14100"/>
          <ac:cxnSpMkLst>
            <pc:docMk/>
            <pc:sldMk cId="2665736482" sldId="888"/>
            <ac:cxnSpMk id="32" creationId="{AAD20640-BBCD-A9B8-43C9-04E08B9F8F30}"/>
          </ac:cxnSpMkLst>
        </pc:cxnChg>
      </pc:sldChg>
      <pc:sldChg chg="delSp modSp add mod">
        <pc:chgData name="Zheng Long Lee" userId="54cd977ca5330cae" providerId="LiveId" clId="{92F4EA3E-BF79-44D7-9D2C-6D9F27E8BDF4}" dt="2023-11-22T10:48:05.136" v="1564" actId="20577"/>
        <pc:sldMkLst>
          <pc:docMk/>
          <pc:sldMk cId="3086793680" sldId="889"/>
        </pc:sldMkLst>
        <pc:spChg chg="mod">
          <ac:chgData name="Zheng Long Lee" userId="54cd977ca5330cae" providerId="LiveId" clId="{92F4EA3E-BF79-44D7-9D2C-6D9F27E8BDF4}" dt="2023-11-22T10:48:05.136" v="1564" actId="20577"/>
          <ac:spMkLst>
            <pc:docMk/>
            <pc:sldMk cId="3086793680" sldId="889"/>
            <ac:spMk id="43" creationId="{00000000-0000-0000-0000-000000000000}"/>
          </ac:spMkLst>
        </pc:spChg>
        <pc:picChg chg="del">
          <ac:chgData name="Zheng Long Lee" userId="54cd977ca5330cae" providerId="LiveId" clId="{92F4EA3E-BF79-44D7-9D2C-6D9F27E8BDF4}" dt="2023-11-22T10:47:40.320" v="1543" actId="478"/>
          <ac:picMkLst>
            <pc:docMk/>
            <pc:sldMk cId="3086793680" sldId="889"/>
            <ac:picMk id="20" creationId="{F6A6E908-8AB2-6D2A-D98F-E3FEC088B3F1}"/>
          </ac:picMkLst>
        </pc:picChg>
      </pc:sldChg>
      <pc:sldChg chg="addSp delSp modSp add mod">
        <pc:chgData name="Zheng Long Lee" userId="54cd977ca5330cae" providerId="LiveId" clId="{92F4EA3E-BF79-44D7-9D2C-6D9F27E8BDF4}" dt="2023-11-22T11:02:22.068" v="1942" actId="478"/>
        <pc:sldMkLst>
          <pc:docMk/>
          <pc:sldMk cId="862198958" sldId="890"/>
        </pc:sldMkLst>
        <pc:spChg chg="add mod">
          <ac:chgData name="Zheng Long Lee" userId="54cd977ca5330cae" providerId="LiveId" clId="{92F4EA3E-BF79-44D7-9D2C-6D9F27E8BDF4}" dt="2023-11-22T10:56:58.094" v="1832" actId="1076"/>
          <ac:spMkLst>
            <pc:docMk/>
            <pc:sldMk cId="862198958" sldId="890"/>
            <ac:spMk id="3" creationId="{3A6D2A37-33D2-1848-D5DB-4DDC8AA967BB}"/>
          </ac:spMkLst>
        </pc:spChg>
        <pc:spChg chg="del">
          <ac:chgData name="Zheng Long Lee" userId="54cd977ca5330cae" providerId="LiveId" clId="{92F4EA3E-BF79-44D7-9D2C-6D9F27E8BDF4}" dt="2023-11-22T10:53:51.206" v="1794" actId="478"/>
          <ac:spMkLst>
            <pc:docMk/>
            <pc:sldMk cId="862198958" sldId="890"/>
            <ac:spMk id="5" creationId="{1A821765-71BE-9341-C0BD-A6B9697F9F37}"/>
          </ac:spMkLst>
        </pc:spChg>
        <pc:spChg chg="add del mod">
          <ac:chgData name="Zheng Long Lee" userId="54cd977ca5330cae" providerId="LiveId" clId="{92F4EA3E-BF79-44D7-9D2C-6D9F27E8BDF4}" dt="2023-11-22T10:55:11.959" v="1829" actId="478"/>
          <ac:spMkLst>
            <pc:docMk/>
            <pc:sldMk cId="862198958" sldId="890"/>
            <ac:spMk id="6" creationId="{1B46133C-6A47-6F6E-0319-4CB94CB07051}"/>
          </ac:spMkLst>
        </pc:spChg>
        <pc:spChg chg="del">
          <ac:chgData name="Zheng Long Lee" userId="54cd977ca5330cae" providerId="LiveId" clId="{92F4EA3E-BF79-44D7-9D2C-6D9F27E8BDF4}" dt="2023-11-22T10:53:51.206" v="1794" actId="478"/>
          <ac:spMkLst>
            <pc:docMk/>
            <pc:sldMk cId="862198958" sldId="890"/>
            <ac:spMk id="12" creationId="{D8C2B402-7BBC-5AAF-D445-DC21FD2BAC29}"/>
          </ac:spMkLst>
        </pc:spChg>
        <pc:spChg chg="del">
          <ac:chgData name="Zheng Long Lee" userId="54cd977ca5330cae" providerId="LiveId" clId="{92F4EA3E-BF79-44D7-9D2C-6D9F27E8BDF4}" dt="2023-11-22T10:53:51.206" v="1794" actId="478"/>
          <ac:spMkLst>
            <pc:docMk/>
            <pc:sldMk cId="862198958" sldId="890"/>
            <ac:spMk id="16" creationId="{0B94FBC8-6CA1-BD5B-4C7F-5144E0CA54C2}"/>
          </ac:spMkLst>
        </pc:spChg>
        <pc:spChg chg="mod">
          <ac:chgData name="Zheng Long Lee" userId="54cd977ca5330cae" providerId="LiveId" clId="{92F4EA3E-BF79-44D7-9D2C-6D9F27E8BDF4}" dt="2023-11-22T10:54:41.837" v="1827" actId="20577"/>
          <ac:spMkLst>
            <pc:docMk/>
            <pc:sldMk cId="862198958" sldId="890"/>
            <ac:spMk id="43" creationId="{00000000-0000-0000-0000-000000000000}"/>
          </ac:spMkLst>
        </pc:spChg>
        <pc:picChg chg="del">
          <ac:chgData name="Zheng Long Lee" userId="54cd977ca5330cae" providerId="LiveId" clId="{92F4EA3E-BF79-44D7-9D2C-6D9F27E8BDF4}" dt="2023-11-22T10:53:51.206" v="1794" actId="478"/>
          <ac:picMkLst>
            <pc:docMk/>
            <pc:sldMk cId="862198958" sldId="890"/>
            <ac:picMk id="4" creationId="{2EBB9326-B41E-3979-772C-DE95F08922D1}"/>
          </ac:picMkLst>
        </pc:picChg>
        <pc:picChg chg="add del">
          <ac:chgData name="Zheng Long Lee" userId="54cd977ca5330cae" providerId="LiveId" clId="{92F4EA3E-BF79-44D7-9D2C-6D9F27E8BDF4}" dt="2023-11-22T11:02:22.068" v="1942" actId="478"/>
          <ac:picMkLst>
            <pc:docMk/>
            <pc:sldMk cId="862198958" sldId="890"/>
            <ac:picMk id="9" creationId="{ACCC8BA9-D246-FAA5-1419-3F9788DCE661}"/>
          </ac:picMkLst>
        </pc:picChg>
        <pc:cxnChg chg="del">
          <ac:chgData name="Zheng Long Lee" userId="54cd977ca5330cae" providerId="LiveId" clId="{92F4EA3E-BF79-44D7-9D2C-6D9F27E8BDF4}" dt="2023-11-22T10:53:51.206" v="1794" actId="478"/>
          <ac:cxnSpMkLst>
            <pc:docMk/>
            <pc:sldMk cId="862198958" sldId="890"/>
            <ac:cxnSpMk id="8" creationId="{EF0D9865-B44E-FAFE-1DD1-2E60BF7DB53C}"/>
          </ac:cxnSpMkLst>
        </pc:cxnChg>
        <pc:cxnChg chg="del">
          <ac:chgData name="Zheng Long Lee" userId="54cd977ca5330cae" providerId="LiveId" clId="{92F4EA3E-BF79-44D7-9D2C-6D9F27E8BDF4}" dt="2023-11-22T10:53:51.206" v="1794" actId="478"/>
          <ac:cxnSpMkLst>
            <pc:docMk/>
            <pc:sldMk cId="862198958" sldId="890"/>
            <ac:cxnSpMk id="13" creationId="{15CBAB7E-F5D2-D221-B2C0-01BC4BA77C71}"/>
          </ac:cxnSpMkLst>
        </pc:cxnChg>
        <pc:cxnChg chg="del">
          <ac:chgData name="Zheng Long Lee" userId="54cd977ca5330cae" providerId="LiveId" clId="{92F4EA3E-BF79-44D7-9D2C-6D9F27E8BDF4}" dt="2023-11-22T10:53:51.206" v="1794" actId="478"/>
          <ac:cxnSpMkLst>
            <pc:docMk/>
            <pc:sldMk cId="862198958" sldId="890"/>
            <ac:cxnSpMk id="17" creationId="{43A6608A-238A-21AF-4B49-503AFF6EC82C}"/>
          </ac:cxnSpMkLst>
        </pc:cxnChg>
      </pc:sldChg>
      <pc:sldChg chg="addSp delSp modSp add mod ord">
        <pc:chgData name="Zheng Long Lee" userId="54cd977ca5330cae" providerId="LiveId" clId="{92F4EA3E-BF79-44D7-9D2C-6D9F27E8BDF4}" dt="2023-11-22T11:02:39.557" v="1981" actId="20577"/>
        <pc:sldMkLst>
          <pc:docMk/>
          <pc:sldMk cId="2599470815" sldId="891"/>
        </pc:sldMkLst>
        <pc:spChg chg="del">
          <ac:chgData name="Zheng Long Lee" userId="54cd977ca5330cae" providerId="LiveId" clId="{92F4EA3E-BF79-44D7-9D2C-6D9F27E8BDF4}" dt="2023-11-22T10:57:04.671" v="1836" actId="478"/>
          <ac:spMkLst>
            <pc:docMk/>
            <pc:sldMk cId="2599470815" sldId="891"/>
            <ac:spMk id="3" creationId="{3A6D2A37-33D2-1848-D5DB-4DDC8AA967BB}"/>
          </ac:spMkLst>
        </pc:spChg>
        <pc:spChg chg="add mod">
          <ac:chgData name="Zheng Long Lee" userId="54cd977ca5330cae" providerId="LiveId" clId="{92F4EA3E-BF79-44D7-9D2C-6D9F27E8BDF4}" dt="2023-11-22T11:01:30.414" v="1936" actId="1076"/>
          <ac:spMkLst>
            <pc:docMk/>
            <pc:sldMk cId="2599470815" sldId="891"/>
            <ac:spMk id="5" creationId="{CA3C400D-32EA-5D37-A94E-49304D627FCF}"/>
          </ac:spMkLst>
        </pc:spChg>
        <pc:spChg chg="add mod">
          <ac:chgData name="Zheng Long Lee" userId="54cd977ca5330cae" providerId="LiveId" clId="{92F4EA3E-BF79-44D7-9D2C-6D9F27E8BDF4}" dt="2023-11-22T11:01:30.414" v="1936" actId="1076"/>
          <ac:spMkLst>
            <pc:docMk/>
            <pc:sldMk cId="2599470815" sldId="891"/>
            <ac:spMk id="10" creationId="{F3F5BB28-0E85-242D-156F-6F0784B8BF09}"/>
          </ac:spMkLst>
        </pc:spChg>
        <pc:spChg chg="mod">
          <ac:chgData name="Zheng Long Lee" userId="54cd977ca5330cae" providerId="LiveId" clId="{92F4EA3E-BF79-44D7-9D2C-6D9F27E8BDF4}" dt="2023-11-22T11:02:39.557" v="1981" actId="20577"/>
          <ac:spMkLst>
            <pc:docMk/>
            <pc:sldMk cId="2599470815" sldId="891"/>
            <ac:spMk id="43" creationId="{00000000-0000-0000-0000-000000000000}"/>
          </ac:spMkLst>
        </pc:spChg>
        <pc:picChg chg="add mod">
          <ac:chgData name="Zheng Long Lee" userId="54cd977ca5330cae" providerId="LiveId" clId="{92F4EA3E-BF79-44D7-9D2C-6D9F27E8BDF4}" dt="2023-11-22T11:01:30.414" v="1936" actId="1076"/>
          <ac:picMkLst>
            <pc:docMk/>
            <pc:sldMk cId="2599470815" sldId="891"/>
            <ac:picMk id="4" creationId="{A3A349D9-129F-F84E-823A-7792C73EF675}"/>
          </ac:picMkLst>
        </pc:picChg>
        <pc:picChg chg="add mod modCrop">
          <ac:chgData name="Zheng Long Lee" userId="54cd977ca5330cae" providerId="LiveId" clId="{92F4EA3E-BF79-44D7-9D2C-6D9F27E8BDF4}" dt="2023-11-22T11:01:30.414" v="1936" actId="1076"/>
          <ac:picMkLst>
            <pc:docMk/>
            <pc:sldMk cId="2599470815" sldId="891"/>
            <ac:picMk id="16" creationId="{BE4F7FA0-E3E2-F8D7-0CAA-F074F86A9CE1}"/>
          </ac:picMkLst>
        </pc:picChg>
        <pc:picChg chg="add mod">
          <ac:chgData name="Zheng Long Lee" userId="54cd977ca5330cae" providerId="LiveId" clId="{92F4EA3E-BF79-44D7-9D2C-6D9F27E8BDF4}" dt="2023-11-22T11:01:35.929" v="1939" actId="1076"/>
          <ac:picMkLst>
            <pc:docMk/>
            <pc:sldMk cId="2599470815" sldId="891"/>
            <ac:picMk id="18" creationId="{0E449AE2-B7B1-33CF-6132-4E5CF92691FB}"/>
          </ac:picMkLst>
        </pc:picChg>
        <pc:cxnChg chg="add mod">
          <ac:chgData name="Zheng Long Lee" userId="54cd977ca5330cae" providerId="LiveId" clId="{92F4EA3E-BF79-44D7-9D2C-6D9F27E8BDF4}" dt="2023-11-22T11:01:30.414" v="1936" actId="1076"/>
          <ac:cxnSpMkLst>
            <pc:docMk/>
            <pc:sldMk cId="2599470815" sldId="891"/>
            <ac:cxnSpMk id="6" creationId="{AD80E143-F4BC-1A4F-DE61-61DFCF145D4D}"/>
          </ac:cxnSpMkLst>
        </pc:cxnChg>
        <pc:cxnChg chg="add mod">
          <ac:chgData name="Zheng Long Lee" userId="54cd977ca5330cae" providerId="LiveId" clId="{92F4EA3E-BF79-44D7-9D2C-6D9F27E8BDF4}" dt="2023-11-22T11:01:30.414" v="1936" actId="1076"/>
          <ac:cxnSpMkLst>
            <pc:docMk/>
            <pc:sldMk cId="2599470815" sldId="891"/>
            <ac:cxnSpMk id="14" creationId="{7ABB9698-1B9A-10D0-9E40-3542F20A5DB9}"/>
          </ac:cxnSpMkLst>
        </pc:cxnChg>
      </pc:sldChg>
      <pc:sldChg chg="delSp modSp add mod">
        <pc:chgData name="Zheng Long Lee" userId="54cd977ca5330cae" providerId="LiveId" clId="{92F4EA3E-BF79-44D7-9D2C-6D9F27E8BDF4}" dt="2023-11-22T11:02:54.906" v="1993" actId="20577"/>
        <pc:sldMkLst>
          <pc:docMk/>
          <pc:sldMk cId="319775897" sldId="892"/>
        </pc:sldMkLst>
        <pc:spChg chg="del">
          <ac:chgData name="Zheng Long Lee" userId="54cd977ca5330cae" providerId="LiveId" clId="{92F4EA3E-BF79-44D7-9D2C-6D9F27E8BDF4}" dt="2023-11-22T11:02:44.604" v="1982" actId="478"/>
          <ac:spMkLst>
            <pc:docMk/>
            <pc:sldMk cId="319775897" sldId="892"/>
            <ac:spMk id="3" creationId="{3A6D2A37-33D2-1848-D5DB-4DDC8AA967BB}"/>
          </ac:spMkLst>
        </pc:spChg>
        <pc:spChg chg="mod">
          <ac:chgData name="Zheng Long Lee" userId="54cd977ca5330cae" providerId="LiveId" clId="{92F4EA3E-BF79-44D7-9D2C-6D9F27E8BDF4}" dt="2023-11-22T11:02:54.906" v="1993" actId="20577"/>
          <ac:spMkLst>
            <pc:docMk/>
            <pc:sldMk cId="319775897" sldId="892"/>
            <ac:spMk id="43" creationId="{00000000-0000-0000-0000-000000000000}"/>
          </ac:spMkLst>
        </pc:spChg>
      </pc:sldChg>
      <pc:sldChg chg="delSp add del mod">
        <pc:chgData name="Zheng Long Lee" userId="54cd977ca5330cae" providerId="LiveId" clId="{92F4EA3E-BF79-44D7-9D2C-6D9F27E8BDF4}" dt="2023-11-22T11:05:49.247" v="1996" actId="47"/>
        <pc:sldMkLst>
          <pc:docMk/>
          <pc:sldMk cId="1264509134" sldId="893"/>
        </pc:sldMkLst>
        <pc:picChg chg="del">
          <ac:chgData name="Zheng Long Lee" userId="54cd977ca5330cae" providerId="LiveId" clId="{92F4EA3E-BF79-44D7-9D2C-6D9F27E8BDF4}" dt="2023-11-22T11:03:02.793" v="1995" actId="478"/>
          <ac:picMkLst>
            <pc:docMk/>
            <pc:sldMk cId="1264509134" sldId="893"/>
            <ac:picMk id="9" creationId="{ACCC8BA9-D246-FAA5-1419-3F9788DCE661}"/>
          </ac:picMkLst>
        </pc:picChg>
      </pc:sldChg>
    </pc:docChg>
  </pc:docChgLst>
  <pc:docChgLst>
    <pc:chgData name="Zheng Long Lee" userId="54cd977ca5330cae" providerId="LiveId" clId="{A55A5035-C3CE-4C22-B81B-67230CA96AAA}"/>
    <pc:docChg chg="undo custSel delSld modSld">
      <pc:chgData name="Zheng Long Lee" userId="54cd977ca5330cae" providerId="LiveId" clId="{A55A5035-C3CE-4C22-B81B-67230CA96AAA}" dt="2023-10-09T00:58:11.015" v="4" actId="2696"/>
      <pc:docMkLst>
        <pc:docMk/>
      </pc:docMkLst>
      <pc:sldChg chg="delSp">
        <pc:chgData name="Zheng Long Lee" userId="54cd977ca5330cae" providerId="LiveId" clId="{A55A5035-C3CE-4C22-B81B-67230CA96AAA}" dt="2023-10-09T00:57:53.648" v="1" actId="478"/>
        <pc:sldMkLst>
          <pc:docMk/>
          <pc:sldMk cId="2781003778" sldId="851"/>
        </pc:sldMkLst>
        <pc:picChg chg="del">
          <ac:chgData name="Zheng Long Lee" userId="54cd977ca5330cae" providerId="LiveId" clId="{A55A5035-C3CE-4C22-B81B-67230CA96AAA}" dt="2023-10-09T00:57:53.648" v="1" actId="478"/>
          <ac:picMkLst>
            <pc:docMk/>
            <pc:sldMk cId="2781003778" sldId="851"/>
            <ac:picMk id="1026" creationId="{4AD536D4-B20B-BB4C-180D-F6AE6054B978}"/>
          </ac:picMkLst>
        </pc:picChg>
      </pc:sldChg>
      <pc:sldChg chg="modSp mod">
        <pc:chgData name="Zheng Long Lee" userId="54cd977ca5330cae" providerId="LiveId" clId="{A55A5035-C3CE-4C22-B81B-67230CA96AAA}" dt="2023-10-09T00:58:02.355" v="3" actId="20577"/>
        <pc:sldMkLst>
          <pc:docMk/>
          <pc:sldMk cId="0" sldId="852"/>
        </pc:sldMkLst>
        <pc:spChg chg="mod">
          <ac:chgData name="Zheng Long Lee" userId="54cd977ca5330cae" providerId="LiveId" clId="{A55A5035-C3CE-4C22-B81B-67230CA96AAA}" dt="2023-10-09T00:58:02.355" v="3" actId="20577"/>
          <ac:spMkLst>
            <pc:docMk/>
            <pc:sldMk cId="0" sldId="852"/>
            <ac:spMk id="2" creationId="{2E63137F-1545-4A23-8985-F45AD0E643AA}"/>
          </ac:spMkLst>
        </pc:spChg>
      </pc:sldChg>
      <pc:sldChg chg="del">
        <pc:chgData name="Zheng Long Lee" userId="54cd977ca5330cae" providerId="LiveId" clId="{A55A5035-C3CE-4C22-B81B-67230CA96AAA}" dt="2023-10-09T00:57:49.026" v="0" actId="47"/>
        <pc:sldMkLst>
          <pc:docMk/>
          <pc:sldMk cId="1734156981" sldId="879"/>
        </pc:sldMkLst>
      </pc:sldChg>
      <pc:sldChg chg="del">
        <pc:chgData name="Zheng Long Lee" userId="54cd977ca5330cae" providerId="LiveId" clId="{A55A5035-C3CE-4C22-B81B-67230CA96AAA}" dt="2023-10-09T00:58:11.015" v="4" actId="2696"/>
        <pc:sldMkLst>
          <pc:docMk/>
          <pc:sldMk cId="2034565368" sldId="881"/>
        </pc:sldMkLst>
      </pc:sldChg>
      <pc:sldChg chg="del">
        <pc:chgData name="Zheng Long Lee" userId="54cd977ca5330cae" providerId="LiveId" clId="{A55A5035-C3CE-4C22-B81B-67230CA96AAA}" dt="2023-10-09T00:58:11.015" v="4" actId="2696"/>
        <pc:sldMkLst>
          <pc:docMk/>
          <pc:sldMk cId="3179382744" sldId="882"/>
        </pc:sldMkLst>
      </pc:sldChg>
      <pc:sldChg chg="del">
        <pc:chgData name="Zheng Long Lee" userId="54cd977ca5330cae" providerId="LiveId" clId="{A55A5035-C3CE-4C22-B81B-67230CA96AAA}" dt="2023-10-09T00:58:11.015" v="4" actId="2696"/>
        <pc:sldMkLst>
          <pc:docMk/>
          <pc:sldMk cId="3752741683" sldId="883"/>
        </pc:sldMkLst>
      </pc:sldChg>
      <pc:sldChg chg="del">
        <pc:chgData name="Zheng Long Lee" userId="54cd977ca5330cae" providerId="LiveId" clId="{A55A5035-C3CE-4C22-B81B-67230CA96AAA}" dt="2023-10-09T00:58:11.015" v="4" actId="2696"/>
        <pc:sldMkLst>
          <pc:docMk/>
          <pc:sldMk cId="3845209851" sldId="884"/>
        </pc:sldMkLst>
      </pc:sldChg>
      <pc:sldChg chg="del">
        <pc:chgData name="Zheng Long Lee" userId="54cd977ca5330cae" providerId="LiveId" clId="{A55A5035-C3CE-4C22-B81B-67230CA96AAA}" dt="2023-10-09T00:58:11.015" v="4" actId="2696"/>
        <pc:sldMkLst>
          <pc:docMk/>
          <pc:sldMk cId="57364854" sldId="885"/>
        </pc:sldMkLst>
      </pc:sldChg>
    </pc:docChg>
  </pc:docChgLst>
  <pc:docChgLst>
    <pc:chgData name="Zheng Long Lee" userId="54cd977ca5330cae" providerId="LiveId" clId="{236D9AD4-711C-4FCE-B509-CE517C770FB6}"/>
    <pc:docChg chg="undo custSel addSld delSld modSld sldOrd">
      <pc:chgData name="Zheng Long Lee" userId="54cd977ca5330cae" providerId="LiveId" clId="{236D9AD4-711C-4FCE-B509-CE517C770FB6}" dt="2021-12-30T14:24:12.844" v="1985" actId="14100"/>
      <pc:docMkLst>
        <pc:docMk/>
      </pc:docMkLst>
      <pc:sldChg chg="addSp delSp modSp mod">
        <pc:chgData name="Zheng Long Lee" userId="54cd977ca5330cae" providerId="LiveId" clId="{236D9AD4-711C-4FCE-B509-CE517C770FB6}" dt="2021-12-30T13:15:05.814" v="635" actId="20577"/>
        <pc:sldMkLst>
          <pc:docMk/>
          <pc:sldMk cId="0" sldId="257"/>
        </pc:sldMkLst>
        <pc:spChg chg="add del mod">
          <ac:chgData name="Zheng Long Lee" userId="54cd977ca5330cae" providerId="LiveId" clId="{236D9AD4-711C-4FCE-B509-CE517C770FB6}" dt="2021-12-30T13:15:05.814" v="635" actId="20577"/>
          <ac:spMkLst>
            <pc:docMk/>
            <pc:sldMk cId="0" sldId="257"/>
            <ac:spMk id="2" creationId="{24ECCE41-6E8E-4A88-A4E2-0BBC1810B09C}"/>
          </ac:spMkLst>
        </pc:spChg>
        <pc:spChg chg="add del mod">
          <ac:chgData name="Zheng Long Lee" userId="54cd977ca5330cae" providerId="LiveId" clId="{236D9AD4-711C-4FCE-B509-CE517C770FB6}" dt="2021-12-30T12:50:47.310" v="171" actId="1076"/>
          <ac:spMkLst>
            <pc:docMk/>
            <pc:sldMk cId="0" sldId="257"/>
            <ac:spMk id="3" creationId="{5EC37079-8A2F-4B67-8598-9C8F6F974D60}"/>
          </ac:spMkLst>
        </pc:spChg>
        <pc:spChg chg="mod">
          <ac:chgData name="Zheng Long Lee" userId="54cd977ca5330cae" providerId="LiveId" clId="{236D9AD4-711C-4FCE-B509-CE517C770FB6}" dt="2021-12-30T12:50:57.324" v="174" actId="1076"/>
          <ac:spMkLst>
            <pc:docMk/>
            <pc:sldMk cId="0" sldId="257"/>
            <ac:spMk id="16" creationId="{00000000-0000-0000-0000-000000000000}"/>
          </ac:spMkLst>
        </pc:spChg>
        <pc:grpChg chg="mod">
          <ac:chgData name="Zheng Long Lee" userId="54cd977ca5330cae" providerId="LiveId" clId="{236D9AD4-711C-4FCE-B509-CE517C770FB6}" dt="2021-12-30T12:50:53.264" v="172" actId="1076"/>
          <ac:grpSpMkLst>
            <pc:docMk/>
            <pc:sldMk cId="0" sldId="257"/>
            <ac:grpSpMk id="10" creationId="{00000000-0000-0000-0000-000000000000}"/>
          </ac:grpSpMkLst>
        </pc:grpChg>
        <pc:cxnChg chg="mod">
          <ac:chgData name="Zheng Long Lee" userId="54cd977ca5330cae" providerId="LiveId" clId="{236D9AD4-711C-4FCE-B509-CE517C770FB6}" dt="2021-12-30T12:50:55.190" v="173" actId="1076"/>
          <ac:cxnSpMkLst>
            <pc:docMk/>
            <pc:sldMk cId="0" sldId="257"/>
            <ac:cxnSpMk id="9" creationId="{00000000-0000-0000-0000-000000000000}"/>
          </ac:cxnSpMkLst>
        </pc:cxnChg>
      </pc:sldChg>
      <pc:sldChg chg="addSp delSp modSp add del mod ord">
        <pc:chgData name="Zheng Long Lee" userId="54cd977ca5330cae" providerId="LiveId" clId="{236D9AD4-711C-4FCE-B509-CE517C770FB6}" dt="2021-12-30T14:19:21.866" v="1819" actId="1582"/>
        <pc:sldMkLst>
          <pc:docMk/>
          <pc:sldMk cId="0" sldId="553"/>
        </pc:sldMkLst>
        <pc:spChg chg="del">
          <ac:chgData name="Zheng Long Lee" userId="54cd977ca5330cae" providerId="LiveId" clId="{236D9AD4-711C-4FCE-B509-CE517C770FB6}" dt="2021-12-30T12:37:26.829" v="4" actId="478"/>
          <ac:spMkLst>
            <pc:docMk/>
            <pc:sldMk cId="0" sldId="553"/>
            <ac:spMk id="2" creationId="{2E63137F-1545-4A23-8985-F45AD0E643AA}"/>
          </ac:spMkLst>
        </pc:spChg>
        <pc:spChg chg="add del mod">
          <ac:chgData name="Zheng Long Lee" userId="54cd977ca5330cae" providerId="LiveId" clId="{236D9AD4-711C-4FCE-B509-CE517C770FB6}" dt="2021-12-30T13:09:53.521" v="570" actId="767"/>
          <ac:spMkLst>
            <pc:docMk/>
            <pc:sldMk cId="0" sldId="553"/>
            <ac:spMk id="3" creationId="{1B389A7F-CF6F-46F6-BEA5-CA8406095F5C}"/>
          </ac:spMkLst>
        </pc:spChg>
        <pc:spChg chg="add mod">
          <ac:chgData name="Zheng Long Lee" userId="54cd977ca5330cae" providerId="LiveId" clId="{236D9AD4-711C-4FCE-B509-CE517C770FB6}" dt="2021-12-30T14:19:11.125" v="1818" actId="1582"/>
          <ac:spMkLst>
            <pc:docMk/>
            <pc:sldMk cId="0" sldId="553"/>
            <ac:spMk id="4" creationId="{A28FCE2F-ABD2-4BAA-9481-9E9FEDA762FD}"/>
          </ac:spMkLst>
        </pc:spChg>
        <pc:spChg chg="add mod">
          <ac:chgData name="Zheng Long Lee" userId="54cd977ca5330cae" providerId="LiveId" clId="{236D9AD4-711C-4FCE-B509-CE517C770FB6}" dt="2021-12-30T12:58:56.984" v="550" actId="1076"/>
          <ac:spMkLst>
            <pc:docMk/>
            <pc:sldMk cId="0" sldId="553"/>
            <ac:spMk id="8" creationId="{354B90B6-DEC2-400F-BDBF-9E08586C478B}"/>
          </ac:spMkLst>
        </pc:spChg>
        <pc:spChg chg="add mod">
          <ac:chgData name="Zheng Long Lee" userId="54cd977ca5330cae" providerId="LiveId" clId="{236D9AD4-711C-4FCE-B509-CE517C770FB6}" dt="2021-12-30T14:19:21.866" v="1819" actId="1582"/>
          <ac:spMkLst>
            <pc:docMk/>
            <pc:sldMk cId="0" sldId="553"/>
            <ac:spMk id="14" creationId="{76643AD3-94F9-4BF6-81B5-273CD49A976D}"/>
          </ac:spMkLst>
        </pc:spChg>
        <pc:spChg chg="add mod">
          <ac:chgData name="Zheng Long Lee" userId="54cd977ca5330cae" providerId="LiveId" clId="{236D9AD4-711C-4FCE-B509-CE517C770FB6}" dt="2021-12-30T13:11:02.855" v="590" actId="208"/>
          <ac:spMkLst>
            <pc:docMk/>
            <pc:sldMk cId="0" sldId="553"/>
            <ac:spMk id="15" creationId="{6FF970A3-F92D-4396-87E2-E783AB23E3CE}"/>
          </ac:spMkLst>
        </pc:spChg>
        <pc:spChg chg="del topLvl">
          <ac:chgData name="Zheng Long Lee" userId="54cd977ca5330cae" providerId="LiveId" clId="{236D9AD4-711C-4FCE-B509-CE517C770FB6}" dt="2021-12-30T12:57:30.622" v="487" actId="478"/>
          <ac:spMkLst>
            <pc:docMk/>
            <pc:sldMk cId="0" sldId="553"/>
            <ac:spMk id="42" creationId="{00000000-0000-0000-0000-000000000000}"/>
          </ac:spMkLst>
        </pc:spChg>
        <pc:spChg chg="del mod topLvl">
          <ac:chgData name="Zheng Long Lee" userId="54cd977ca5330cae" providerId="LiveId" clId="{236D9AD4-711C-4FCE-B509-CE517C770FB6}" dt="2021-12-30T12:58:02.800" v="493" actId="478"/>
          <ac:spMkLst>
            <pc:docMk/>
            <pc:sldMk cId="0" sldId="553"/>
            <ac:spMk id="43" creationId="{00000000-0000-0000-0000-000000000000}"/>
          </ac:spMkLst>
        </pc:spChg>
        <pc:grpChg chg="del">
          <ac:chgData name="Zheng Long Lee" userId="54cd977ca5330cae" providerId="LiveId" clId="{236D9AD4-711C-4FCE-B509-CE517C770FB6}" dt="2021-12-30T12:57:30.622" v="487" actId="478"/>
          <ac:grpSpMkLst>
            <pc:docMk/>
            <pc:sldMk cId="0" sldId="553"/>
            <ac:grpSpMk id="41" creationId="{00000000-0000-0000-0000-000000000000}"/>
          </ac:grpSpMkLst>
        </pc:grpChg>
        <pc:picChg chg="del">
          <ac:chgData name="Zheng Long Lee" userId="54cd977ca5330cae" providerId="LiveId" clId="{236D9AD4-711C-4FCE-B509-CE517C770FB6}" dt="2021-12-30T12:37:27.997" v="5" actId="478"/>
          <ac:picMkLst>
            <pc:docMk/>
            <pc:sldMk cId="0" sldId="553"/>
            <ac:picMk id="7" creationId="{6F14AD36-D470-4712-9CD7-3B2B67B7F004}"/>
          </ac:picMkLst>
        </pc:picChg>
        <pc:picChg chg="add mod">
          <ac:chgData name="Zheng Long Lee" userId="54cd977ca5330cae" providerId="LiveId" clId="{236D9AD4-711C-4FCE-B509-CE517C770FB6}" dt="2021-12-30T13:11:58.654" v="604" actId="1076"/>
          <ac:picMkLst>
            <pc:docMk/>
            <pc:sldMk cId="0" sldId="553"/>
            <ac:picMk id="11" creationId="{B29496A7-C2F3-4878-B1DA-127AA2EFB7EF}"/>
          </ac:picMkLst>
        </pc:picChg>
        <pc:picChg chg="add del mod">
          <ac:chgData name="Zheng Long Lee" userId="54cd977ca5330cae" providerId="LiveId" clId="{236D9AD4-711C-4FCE-B509-CE517C770FB6}" dt="2021-12-30T13:04:42.106" v="553" actId="478"/>
          <ac:picMkLst>
            <pc:docMk/>
            <pc:sldMk cId="0" sldId="553"/>
            <ac:picMk id="2050" creationId="{7BB5AA3B-5186-495B-882F-7CCD02EF4DAE}"/>
          </ac:picMkLst>
        </pc:picChg>
        <pc:picChg chg="add mod">
          <ac:chgData name="Zheng Long Lee" userId="54cd977ca5330cae" providerId="LiveId" clId="{236D9AD4-711C-4FCE-B509-CE517C770FB6}" dt="2021-12-30T13:07:50.578" v="559" actId="1076"/>
          <ac:picMkLst>
            <pc:docMk/>
            <pc:sldMk cId="0" sldId="553"/>
            <ac:picMk id="2052" creationId="{FE9B6367-9857-4E91-A30C-9CCEBAAD1B5E}"/>
          </ac:picMkLst>
        </pc:picChg>
        <pc:cxnChg chg="add mod">
          <ac:chgData name="Zheng Long Lee" userId="54cd977ca5330cae" providerId="LiveId" clId="{236D9AD4-711C-4FCE-B509-CE517C770FB6}" dt="2021-12-30T13:12:01.288" v="605" actId="14100"/>
          <ac:cxnSpMkLst>
            <pc:docMk/>
            <pc:sldMk cId="0" sldId="553"/>
            <ac:cxnSpMk id="6" creationId="{FCA45A5A-4A60-4F92-9DDC-3A1868720232}"/>
          </ac:cxnSpMkLst>
        </pc:cxnChg>
        <pc:cxnChg chg="add mod">
          <ac:chgData name="Zheng Long Lee" userId="54cd977ca5330cae" providerId="LiveId" clId="{236D9AD4-711C-4FCE-B509-CE517C770FB6}" dt="2021-12-30T13:12:03.961" v="606" actId="14100"/>
          <ac:cxnSpMkLst>
            <pc:docMk/>
            <pc:sldMk cId="0" sldId="553"/>
            <ac:cxnSpMk id="19" creationId="{27D68D5C-9E37-49BF-9347-D976F01AC543}"/>
          </ac:cxnSpMkLst>
        </pc:cxn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745908139" sldId="818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344631344" sldId="830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410572477" sldId="831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747032597" sldId="83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584957079" sldId="833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703691805" sldId="834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553601408" sldId="83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74528204" sldId="836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837659698" sldId="837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196386814" sldId="839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781319677" sldId="840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89434870" sldId="841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513379981" sldId="84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306107849" sldId="844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254596807" sldId="84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710243009" sldId="846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072644049" sldId="847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308821303" sldId="849"/>
        </pc:sldMkLst>
      </pc:sldChg>
      <pc:sldChg chg="addSp delSp modSp mod ord">
        <pc:chgData name="Zheng Long Lee" userId="54cd977ca5330cae" providerId="LiveId" clId="{236D9AD4-711C-4FCE-B509-CE517C770FB6}" dt="2021-12-30T12:57:04.131" v="484" actId="1076"/>
        <pc:sldMkLst>
          <pc:docMk/>
          <pc:sldMk cId="2781003778" sldId="851"/>
        </pc:sldMkLst>
        <pc:spChg chg="add mod">
          <ac:chgData name="Zheng Long Lee" userId="54cd977ca5330cae" providerId="LiveId" clId="{236D9AD4-711C-4FCE-B509-CE517C770FB6}" dt="2021-12-30T12:57:04.131" v="484" actId="1076"/>
          <ac:spMkLst>
            <pc:docMk/>
            <pc:sldMk cId="2781003778" sldId="851"/>
            <ac:spMk id="2" creationId="{92BB203B-69BE-4DB9-AD80-9869FD8F355A}"/>
          </ac:spMkLst>
        </pc:spChg>
        <pc:spChg chg="add mod">
          <ac:chgData name="Zheng Long Lee" userId="54cd977ca5330cae" providerId="LiveId" clId="{236D9AD4-711C-4FCE-B509-CE517C770FB6}" dt="2021-12-30T12:56:53.741" v="476" actId="1076"/>
          <ac:spMkLst>
            <pc:docMk/>
            <pc:sldMk cId="2781003778" sldId="851"/>
            <ac:spMk id="4" creationId="{F9BDC115-B092-4F1D-84C3-9B6CB8DC148A}"/>
          </ac:spMkLst>
        </pc:spChg>
        <pc:spChg chg="add mod">
          <ac:chgData name="Zheng Long Lee" userId="54cd977ca5330cae" providerId="LiveId" clId="{236D9AD4-711C-4FCE-B509-CE517C770FB6}" dt="2021-12-30T12:56:58.996" v="483" actId="20577"/>
          <ac:spMkLst>
            <pc:docMk/>
            <pc:sldMk cId="2781003778" sldId="851"/>
            <ac:spMk id="5" creationId="{713717AD-5A5E-4AAA-927B-1BDF074382C0}"/>
          </ac:spMkLst>
        </pc:spChg>
        <pc:spChg chg="del">
          <ac:chgData name="Zheng Long Lee" userId="54cd977ca5330cae" providerId="LiveId" clId="{236D9AD4-711C-4FCE-B509-CE517C770FB6}" dt="2021-12-30T12:36:48.840" v="0" actId="478"/>
          <ac:spMkLst>
            <pc:docMk/>
            <pc:sldMk cId="2781003778" sldId="851"/>
            <ac:spMk id="7" creationId="{90C0732E-CB63-4CE9-935B-10150DF06364}"/>
          </ac:spMkLst>
        </pc:spChg>
      </pc:sldChg>
      <pc:sldChg chg="delSp modSp add mod">
        <pc:chgData name="Zheng Long Lee" userId="54cd977ca5330cae" providerId="LiveId" clId="{236D9AD4-711C-4FCE-B509-CE517C770FB6}" dt="2021-12-30T14:02:05.372" v="1545" actId="20577"/>
        <pc:sldMkLst>
          <pc:docMk/>
          <pc:sldMk cId="0" sldId="852"/>
        </pc:sldMkLst>
        <pc:spChg chg="mod">
          <ac:chgData name="Zheng Long Lee" userId="54cd977ca5330cae" providerId="LiveId" clId="{236D9AD4-711C-4FCE-B509-CE517C770FB6}" dt="2021-12-30T14:02:05.372" v="1545" actId="20577"/>
          <ac:spMkLst>
            <pc:docMk/>
            <pc:sldMk cId="0" sldId="852"/>
            <ac:spMk id="2" creationId="{2E63137F-1545-4A23-8985-F45AD0E643AA}"/>
          </ac:spMkLst>
        </pc:spChg>
        <pc:spChg chg="mod">
          <ac:chgData name="Zheng Long Lee" userId="54cd977ca5330cae" providerId="LiveId" clId="{236D9AD4-711C-4FCE-B509-CE517C770FB6}" dt="2021-12-30T12:52:15.546" v="184" actId="20577"/>
          <ac:spMkLst>
            <pc:docMk/>
            <pc:sldMk cId="0" sldId="852"/>
            <ac:spMk id="42" creationId="{00000000-0000-0000-0000-000000000000}"/>
          </ac:spMkLst>
        </pc:spChg>
        <pc:spChg chg="mod">
          <ac:chgData name="Zheng Long Lee" userId="54cd977ca5330cae" providerId="LiveId" clId="{236D9AD4-711C-4FCE-B509-CE517C770FB6}" dt="2021-12-30T12:52:23.286" v="200" actId="20577"/>
          <ac:spMkLst>
            <pc:docMk/>
            <pc:sldMk cId="0" sldId="852"/>
            <ac:spMk id="43" creationId="{00000000-0000-0000-0000-000000000000}"/>
          </ac:spMkLst>
        </pc:spChg>
        <pc:picChg chg="del">
          <ac:chgData name="Zheng Long Lee" userId="54cd977ca5330cae" providerId="LiveId" clId="{236D9AD4-711C-4FCE-B509-CE517C770FB6}" dt="2021-12-30T12:52:28.305" v="201" actId="478"/>
          <ac:picMkLst>
            <pc:docMk/>
            <pc:sldMk cId="0" sldId="852"/>
            <ac:picMk id="7" creationId="{6F14AD36-D470-4712-9CD7-3B2B67B7F004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774983006" sldId="85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442673569" sldId="853"/>
        </pc:sldMkLst>
      </pc:sldChg>
      <pc:sldChg chg="add del">
        <pc:chgData name="Zheng Long Lee" userId="54cd977ca5330cae" providerId="LiveId" clId="{236D9AD4-711C-4FCE-B509-CE517C770FB6}" dt="2021-12-30T13:12:28.990" v="614" actId="47"/>
        <pc:sldMkLst>
          <pc:docMk/>
          <pc:sldMk cId="2657001243" sldId="853"/>
        </pc:sldMkLst>
      </pc:sldChg>
      <pc:sldChg chg="addSp delSp modSp add mod">
        <pc:chgData name="Zheng Long Lee" userId="54cd977ca5330cae" providerId="LiveId" clId="{236D9AD4-711C-4FCE-B509-CE517C770FB6}" dt="2021-12-30T14:24:03.423" v="1981" actId="1076"/>
        <pc:sldMkLst>
          <pc:docMk/>
          <pc:sldMk cId="3489549798" sldId="853"/>
        </pc:sldMkLst>
        <pc:spChg chg="add mod">
          <ac:chgData name="Zheng Long Lee" userId="54cd977ca5330cae" providerId="LiveId" clId="{236D9AD4-711C-4FCE-B509-CE517C770FB6}" dt="2021-12-30T13:19:52.454" v="811" actId="1076"/>
          <ac:spMkLst>
            <pc:docMk/>
            <pc:sldMk cId="3489549798" sldId="853"/>
            <ac:spMk id="2" creationId="{104E0452-B4CF-4E62-A485-D413B3449EC1}"/>
          </ac:spMkLst>
        </pc:spChg>
        <pc:spChg chg="add mod">
          <ac:chgData name="Zheng Long Lee" userId="54cd977ca5330cae" providerId="LiveId" clId="{236D9AD4-711C-4FCE-B509-CE517C770FB6}" dt="2021-12-30T13:19:52.454" v="811" actId="1076"/>
          <ac:spMkLst>
            <pc:docMk/>
            <pc:sldMk cId="3489549798" sldId="853"/>
            <ac:spMk id="3" creationId="{F32906EA-DB1D-4CF5-AEDB-622B234591F9}"/>
          </ac:spMkLst>
        </pc:spChg>
        <pc:spChg chg="del">
          <ac:chgData name="Zheng Long Lee" userId="54cd977ca5330cae" providerId="LiveId" clId="{236D9AD4-711C-4FCE-B509-CE517C770FB6}" dt="2021-12-30T13:12:34.792" v="618" actId="478"/>
          <ac:spMkLst>
            <pc:docMk/>
            <pc:sldMk cId="3489549798" sldId="853"/>
            <ac:spMk id="4" creationId="{A28FCE2F-ABD2-4BAA-9481-9E9FEDA762FD}"/>
          </ac:spMkLst>
        </pc:spChg>
        <pc:spChg chg="add del mod">
          <ac:chgData name="Zheng Long Lee" userId="54cd977ca5330cae" providerId="LiveId" clId="{236D9AD4-711C-4FCE-B509-CE517C770FB6}" dt="2021-12-30T13:17:41.528" v="686" actId="478"/>
          <ac:spMkLst>
            <pc:docMk/>
            <pc:sldMk cId="3489549798" sldId="853"/>
            <ac:spMk id="13" creationId="{79EF802A-0C3E-4955-B479-3CA5520A0373}"/>
          </ac:spMkLst>
        </pc:spChg>
        <pc:spChg chg="del">
          <ac:chgData name="Zheng Long Lee" userId="54cd977ca5330cae" providerId="LiveId" clId="{236D9AD4-711C-4FCE-B509-CE517C770FB6}" dt="2021-12-30T13:12:35.435" v="619" actId="478"/>
          <ac:spMkLst>
            <pc:docMk/>
            <pc:sldMk cId="3489549798" sldId="853"/>
            <ac:spMk id="14" creationId="{76643AD3-94F9-4BF6-81B5-273CD49A976D}"/>
          </ac:spMkLst>
        </pc:spChg>
        <pc:spChg chg="del">
          <ac:chgData name="Zheng Long Lee" userId="54cd977ca5330cae" providerId="LiveId" clId="{236D9AD4-711C-4FCE-B509-CE517C770FB6}" dt="2021-12-30T13:12:36.271" v="620" actId="478"/>
          <ac:spMkLst>
            <pc:docMk/>
            <pc:sldMk cId="3489549798" sldId="853"/>
            <ac:spMk id="15" creationId="{6FF970A3-F92D-4396-87E2-E783AB23E3CE}"/>
          </ac:spMkLst>
        </pc:spChg>
        <pc:spChg chg="add del mod">
          <ac:chgData name="Zheng Long Lee" userId="54cd977ca5330cae" providerId="LiveId" clId="{236D9AD4-711C-4FCE-B509-CE517C770FB6}" dt="2021-12-30T13:17:41.528" v="686" actId="478"/>
          <ac:spMkLst>
            <pc:docMk/>
            <pc:sldMk cId="3489549798" sldId="853"/>
            <ac:spMk id="16" creationId="{08399D97-1302-4E8E-BFEC-6032B7798C8F}"/>
          </ac:spMkLst>
        </pc:spChg>
        <pc:spChg chg="add mod">
          <ac:chgData name="Zheng Long Lee" userId="54cd977ca5330cae" providerId="LiveId" clId="{236D9AD4-711C-4FCE-B509-CE517C770FB6}" dt="2021-12-30T13:18:57.016" v="785" actId="14100"/>
          <ac:spMkLst>
            <pc:docMk/>
            <pc:sldMk cId="3489549798" sldId="853"/>
            <ac:spMk id="17" creationId="{695F2CE0-7EBF-4D03-9E56-59D84972A91E}"/>
          </ac:spMkLst>
        </pc:spChg>
        <pc:spChg chg="add mod">
          <ac:chgData name="Zheng Long Lee" userId="54cd977ca5330cae" providerId="LiveId" clId="{236D9AD4-711C-4FCE-B509-CE517C770FB6}" dt="2021-12-30T14:24:03.423" v="1981" actId="1076"/>
          <ac:spMkLst>
            <pc:docMk/>
            <pc:sldMk cId="3489549798" sldId="853"/>
            <ac:spMk id="18" creationId="{646E9A0D-8200-4A78-AB03-DADFF90749A3}"/>
          </ac:spMkLst>
        </pc:spChg>
        <pc:spChg chg="add mod">
          <ac:chgData name="Zheng Long Lee" userId="54cd977ca5330cae" providerId="LiveId" clId="{236D9AD4-711C-4FCE-B509-CE517C770FB6}" dt="2021-12-30T13:19:27.220" v="792" actId="207"/>
          <ac:spMkLst>
            <pc:docMk/>
            <pc:sldMk cId="3489549798" sldId="853"/>
            <ac:spMk id="20" creationId="{EEA635D8-0EF6-4713-AF42-71018F8767E8}"/>
          </ac:spMkLst>
        </pc:spChg>
        <pc:spChg chg="add mod">
          <ac:chgData name="Zheng Long Lee" userId="54cd977ca5330cae" providerId="LiveId" clId="{236D9AD4-711C-4FCE-B509-CE517C770FB6}" dt="2021-12-30T13:19:39.566" v="808" actId="1076"/>
          <ac:spMkLst>
            <pc:docMk/>
            <pc:sldMk cId="3489549798" sldId="853"/>
            <ac:spMk id="21" creationId="{BE37B098-E302-49A0-838E-ACD3952A5EC9}"/>
          </ac:spMkLst>
        </pc:spChg>
        <pc:spChg chg="add mod">
          <ac:chgData name="Zheng Long Lee" userId="54cd977ca5330cae" providerId="LiveId" clId="{236D9AD4-711C-4FCE-B509-CE517C770FB6}" dt="2021-12-30T13:23:04.702" v="885" actId="1076"/>
          <ac:spMkLst>
            <pc:docMk/>
            <pc:sldMk cId="3489549798" sldId="853"/>
            <ac:spMk id="22" creationId="{75F7AEEE-02E2-41AF-9A99-08FB5048E098}"/>
          </ac:spMkLst>
        </pc:spChg>
        <pc:spChg chg="add mod">
          <ac:chgData name="Zheng Long Lee" userId="54cd977ca5330cae" providerId="LiveId" clId="{236D9AD4-711C-4FCE-B509-CE517C770FB6}" dt="2021-12-30T13:23:04.702" v="885" actId="1076"/>
          <ac:spMkLst>
            <pc:docMk/>
            <pc:sldMk cId="3489549798" sldId="853"/>
            <ac:spMk id="23" creationId="{C846242B-8A32-476D-B2BC-60CDAD222F15}"/>
          </ac:spMkLst>
        </pc:spChg>
        <pc:picChg chg="del">
          <ac:chgData name="Zheng Long Lee" userId="54cd977ca5330cae" providerId="LiveId" clId="{236D9AD4-711C-4FCE-B509-CE517C770FB6}" dt="2021-12-30T13:12:33.390" v="616" actId="478"/>
          <ac:picMkLst>
            <pc:docMk/>
            <pc:sldMk cId="3489549798" sldId="853"/>
            <ac:picMk id="11" creationId="{B29496A7-C2F3-4878-B1DA-127AA2EFB7EF}"/>
          </ac:picMkLst>
        </pc:picChg>
        <pc:picChg chg="del">
          <ac:chgData name="Zheng Long Lee" userId="54cd977ca5330cae" providerId="LiveId" clId="{236D9AD4-711C-4FCE-B509-CE517C770FB6}" dt="2021-12-30T13:12:33.979" v="617" actId="478"/>
          <ac:picMkLst>
            <pc:docMk/>
            <pc:sldMk cId="3489549798" sldId="853"/>
            <ac:picMk id="2052" creationId="{FE9B6367-9857-4E91-A30C-9CCEBAAD1B5E}"/>
          </ac:picMkLst>
        </pc:picChg>
        <pc:cxnChg chg="del">
          <ac:chgData name="Zheng Long Lee" userId="54cd977ca5330cae" providerId="LiveId" clId="{236D9AD4-711C-4FCE-B509-CE517C770FB6}" dt="2021-12-30T13:12:36.901" v="621" actId="478"/>
          <ac:cxnSpMkLst>
            <pc:docMk/>
            <pc:sldMk cId="3489549798" sldId="853"/>
            <ac:cxnSpMk id="6" creationId="{FCA45A5A-4A60-4F92-9DDC-3A1868720232}"/>
          </ac:cxnSpMkLst>
        </pc:cxnChg>
        <pc:cxnChg chg="del">
          <ac:chgData name="Zheng Long Lee" userId="54cd977ca5330cae" providerId="LiveId" clId="{236D9AD4-711C-4FCE-B509-CE517C770FB6}" dt="2021-12-30T13:12:37.506" v="622" actId="478"/>
          <ac:cxnSpMkLst>
            <pc:docMk/>
            <pc:sldMk cId="3489549798" sldId="853"/>
            <ac:cxnSpMk id="19" creationId="{27D68D5C-9E37-49BF-9347-D976F01AC543}"/>
          </ac:cxnSpMkLst>
        </pc:cxnChg>
      </pc:sldChg>
      <pc:sldChg chg="addSp delSp modSp add mod">
        <pc:chgData name="Zheng Long Lee" userId="54cd977ca5330cae" providerId="LiveId" clId="{236D9AD4-711C-4FCE-B509-CE517C770FB6}" dt="2021-12-30T14:24:12.844" v="1985" actId="14100"/>
        <pc:sldMkLst>
          <pc:docMk/>
          <pc:sldMk cId="520469374" sldId="854"/>
        </pc:sldMkLst>
        <pc:spChg chg="del">
          <ac:chgData name="Zheng Long Lee" userId="54cd977ca5330cae" providerId="LiveId" clId="{236D9AD4-711C-4FCE-B509-CE517C770FB6}" dt="2021-12-30T13:23:13.200" v="887" actId="478"/>
          <ac:spMkLst>
            <pc:docMk/>
            <pc:sldMk cId="520469374" sldId="854"/>
            <ac:spMk id="2" creationId="{104E0452-B4CF-4E62-A485-D413B3449EC1}"/>
          </ac:spMkLst>
        </pc:spChg>
        <pc:spChg chg="del">
          <ac:chgData name="Zheng Long Lee" userId="54cd977ca5330cae" providerId="LiveId" clId="{236D9AD4-711C-4FCE-B509-CE517C770FB6}" dt="2021-12-30T13:23:13.200" v="887" actId="478"/>
          <ac:spMkLst>
            <pc:docMk/>
            <pc:sldMk cId="520469374" sldId="854"/>
            <ac:spMk id="3" creationId="{F32906EA-DB1D-4CF5-AEDB-622B234591F9}"/>
          </ac:spMkLst>
        </pc:spChg>
        <pc:spChg chg="del">
          <ac:chgData name="Zheng Long Lee" userId="54cd977ca5330cae" providerId="LiveId" clId="{236D9AD4-711C-4FCE-B509-CE517C770FB6}" dt="2021-12-30T13:23:13.200" v="887" actId="478"/>
          <ac:spMkLst>
            <pc:docMk/>
            <pc:sldMk cId="520469374" sldId="854"/>
            <ac:spMk id="17" creationId="{695F2CE0-7EBF-4D03-9E56-59D84972A91E}"/>
          </ac:spMkLst>
        </pc:spChg>
        <pc:spChg chg="del">
          <ac:chgData name="Zheng Long Lee" userId="54cd977ca5330cae" providerId="LiveId" clId="{236D9AD4-711C-4FCE-B509-CE517C770FB6}" dt="2021-12-30T13:23:13.200" v="887" actId="478"/>
          <ac:spMkLst>
            <pc:docMk/>
            <pc:sldMk cId="520469374" sldId="854"/>
            <ac:spMk id="18" creationId="{646E9A0D-8200-4A78-AB03-DADFF90749A3}"/>
          </ac:spMkLst>
        </pc:spChg>
        <pc:spChg chg="del">
          <ac:chgData name="Zheng Long Lee" userId="54cd977ca5330cae" providerId="LiveId" clId="{236D9AD4-711C-4FCE-B509-CE517C770FB6}" dt="2021-12-30T13:23:13.200" v="887" actId="478"/>
          <ac:spMkLst>
            <pc:docMk/>
            <pc:sldMk cId="520469374" sldId="854"/>
            <ac:spMk id="20" creationId="{EEA635D8-0EF6-4713-AF42-71018F8767E8}"/>
          </ac:spMkLst>
        </pc:spChg>
        <pc:spChg chg="del">
          <ac:chgData name="Zheng Long Lee" userId="54cd977ca5330cae" providerId="LiveId" clId="{236D9AD4-711C-4FCE-B509-CE517C770FB6}" dt="2021-12-30T13:23:13.200" v="887" actId="478"/>
          <ac:spMkLst>
            <pc:docMk/>
            <pc:sldMk cId="520469374" sldId="854"/>
            <ac:spMk id="21" creationId="{BE37B098-E302-49A0-838E-ACD3952A5EC9}"/>
          </ac:spMkLst>
        </pc:spChg>
        <pc:spChg chg="del">
          <ac:chgData name="Zheng Long Lee" userId="54cd977ca5330cae" providerId="LiveId" clId="{236D9AD4-711C-4FCE-B509-CE517C770FB6}" dt="2021-12-30T13:23:13.200" v="887" actId="478"/>
          <ac:spMkLst>
            <pc:docMk/>
            <pc:sldMk cId="520469374" sldId="854"/>
            <ac:spMk id="22" creationId="{75F7AEEE-02E2-41AF-9A99-08FB5048E098}"/>
          </ac:spMkLst>
        </pc:spChg>
        <pc:spChg chg="del">
          <ac:chgData name="Zheng Long Lee" userId="54cd977ca5330cae" providerId="LiveId" clId="{236D9AD4-711C-4FCE-B509-CE517C770FB6}" dt="2021-12-30T13:23:13.200" v="887" actId="478"/>
          <ac:spMkLst>
            <pc:docMk/>
            <pc:sldMk cId="520469374" sldId="854"/>
            <ac:spMk id="23" creationId="{C846242B-8A32-476D-B2BC-60CDAD222F15}"/>
          </ac:spMkLst>
        </pc:spChg>
        <pc:picChg chg="add del mod">
          <ac:chgData name="Zheng Long Lee" userId="54cd977ca5330cae" providerId="LiveId" clId="{236D9AD4-711C-4FCE-B509-CE517C770FB6}" dt="2021-12-30T13:24:29.729" v="898" actId="478"/>
          <ac:picMkLst>
            <pc:docMk/>
            <pc:sldMk cId="520469374" sldId="854"/>
            <ac:picMk id="4098" creationId="{45677CA9-22B6-4A0E-85BC-9DE0EE40F9D8}"/>
          </ac:picMkLst>
        </pc:picChg>
        <pc:picChg chg="add del">
          <ac:chgData name="Zheng Long Lee" userId="54cd977ca5330cae" providerId="LiveId" clId="{236D9AD4-711C-4FCE-B509-CE517C770FB6}" dt="2021-12-30T13:24:07.415" v="895" actId="478"/>
          <ac:picMkLst>
            <pc:docMk/>
            <pc:sldMk cId="520469374" sldId="854"/>
            <ac:picMk id="4100" creationId="{C7917065-47BC-4376-A169-B57D0607BE4F}"/>
          </ac:picMkLst>
        </pc:picChg>
        <pc:picChg chg="add mod">
          <ac:chgData name="Zheng Long Lee" userId="54cd977ca5330cae" providerId="LiveId" clId="{236D9AD4-711C-4FCE-B509-CE517C770FB6}" dt="2021-12-30T14:24:12.844" v="1985" actId="14100"/>
          <ac:picMkLst>
            <pc:docMk/>
            <pc:sldMk cId="520469374" sldId="854"/>
            <ac:picMk id="4102" creationId="{6CA4CCF7-C3E3-4A4D-BBD7-7E701689F6D0}"/>
          </ac:picMkLst>
        </pc:picChg>
        <pc:picChg chg="add mod">
          <ac:chgData name="Zheng Long Lee" userId="54cd977ca5330cae" providerId="LiveId" clId="{236D9AD4-711C-4FCE-B509-CE517C770FB6}" dt="2021-12-30T13:25:35.552" v="914" actId="1076"/>
          <ac:picMkLst>
            <pc:docMk/>
            <pc:sldMk cId="520469374" sldId="854"/>
            <ac:picMk id="4104" creationId="{4ABB6C4C-E2F7-4208-A132-B76080A0B392}"/>
          </ac:picMkLst>
        </pc:picChg>
        <pc:picChg chg="add del">
          <ac:chgData name="Zheng Long Lee" userId="54cd977ca5330cae" providerId="LiveId" clId="{236D9AD4-711C-4FCE-B509-CE517C770FB6}" dt="2021-12-30T13:24:57.945" v="905" actId="478"/>
          <ac:picMkLst>
            <pc:docMk/>
            <pc:sldMk cId="520469374" sldId="854"/>
            <ac:picMk id="4106" creationId="{10E599AF-0C3F-4E68-B537-76A1DB6E0BF9}"/>
          </ac:picMkLst>
        </pc:picChg>
        <pc:picChg chg="add del">
          <ac:chgData name="Zheng Long Lee" userId="54cd977ca5330cae" providerId="LiveId" clId="{236D9AD4-711C-4FCE-B509-CE517C770FB6}" dt="2021-12-30T13:25:12.603" v="907" actId="478"/>
          <ac:picMkLst>
            <pc:docMk/>
            <pc:sldMk cId="520469374" sldId="854"/>
            <ac:picMk id="4108" creationId="{CB8F349F-59A2-4D69-98C6-A114A8CE9819}"/>
          </ac:picMkLst>
        </pc:picChg>
        <pc:picChg chg="add mod">
          <ac:chgData name="Zheng Long Lee" userId="54cd977ca5330cae" providerId="LiveId" clId="{236D9AD4-711C-4FCE-B509-CE517C770FB6}" dt="2021-12-30T13:25:34.570" v="913" actId="1076"/>
          <ac:picMkLst>
            <pc:docMk/>
            <pc:sldMk cId="520469374" sldId="854"/>
            <ac:picMk id="4110" creationId="{67CD0EB6-BD37-4E69-A24B-B7AAA5976B49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571872821" sldId="854"/>
        </pc:sldMkLst>
      </pc:sldChg>
      <pc:sldChg chg="addSp delSp modSp add mod">
        <pc:chgData name="Zheng Long Lee" userId="54cd977ca5330cae" providerId="LiveId" clId="{236D9AD4-711C-4FCE-B509-CE517C770FB6}" dt="2021-12-30T14:02:54.254" v="1581" actId="20577"/>
        <pc:sldMkLst>
          <pc:docMk/>
          <pc:sldMk cId="1018495958" sldId="855"/>
        </pc:sldMkLst>
        <pc:spChg chg="add del">
          <ac:chgData name="Zheng Long Lee" userId="54cd977ca5330cae" providerId="LiveId" clId="{236D9AD4-711C-4FCE-B509-CE517C770FB6}" dt="2021-12-30T13:31:44.424" v="996" actId="478"/>
          <ac:spMkLst>
            <pc:docMk/>
            <pc:sldMk cId="1018495958" sldId="855"/>
            <ac:spMk id="2" creationId="{786DE1BF-D06E-4C82-B2D5-EA735D9716BE}"/>
          </ac:spMkLst>
        </pc:spChg>
        <pc:spChg chg="add del mod">
          <ac:chgData name="Zheng Long Lee" userId="54cd977ca5330cae" providerId="LiveId" clId="{236D9AD4-711C-4FCE-B509-CE517C770FB6}" dt="2021-12-30T13:39:22.203" v="1237" actId="478"/>
          <ac:spMkLst>
            <pc:docMk/>
            <pc:sldMk cId="1018495958" sldId="855"/>
            <ac:spMk id="4" creationId="{5C421138-214B-453E-A691-9903925F453F}"/>
          </ac:spMkLst>
        </pc:spChg>
        <pc:spChg chg="mod">
          <ac:chgData name="Zheng Long Lee" userId="54cd977ca5330cae" providerId="LiveId" clId="{236D9AD4-711C-4FCE-B509-CE517C770FB6}" dt="2021-12-30T13:26:03.047" v="925" actId="20577"/>
          <ac:spMkLst>
            <pc:docMk/>
            <pc:sldMk cId="1018495958" sldId="855"/>
            <ac:spMk id="8" creationId="{354B90B6-DEC2-400F-BDBF-9E08586C478B}"/>
          </ac:spMkLst>
        </pc:spChg>
        <pc:spChg chg="add del mod">
          <ac:chgData name="Zheng Long Lee" userId="54cd977ca5330cae" providerId="LiveId" clId="{236D9AD4-711C-4FCE-B509-CE517C770FB6}" dt="2021-12-30T13:39:59.150" v="1307" actId="478"/>
          <ac:spMkLst>
            <pc:docMk/>
            <pc:sldMk cId="1018495958" sldId="855"/>
            <ac:spMk id="9" creationId="{5EA14C76-F039-4CE7-A25F-42D18DAF1B13}"/>
          </ac:spMkLst>
        </pc:spChg>
        <pc:spChg chg="add mod">
          <ac:chgData name="Zheng Long Lee" userId="54cd977ca5330cae" providerId="LiveId" clId="{236D9AD4-711C-4FCE-B509-CE517C770FB6}" dt="2021-12-30T14:02:54.254" v="1581" actId="20577"/>
          <ac:spMkLst>
            <pc:docMk/>
            <pc:sldMk cId="1018495958" sldId="855"/>
            <ac:spMk id="10" creationId="{7DD6F864-7659-4015-9C98-A511408C735E}"/>
          </ac:spMkLst>
        </pc:spChg>
        <pc:picChg chg="add mod">
          <ac:chgData name="Zheng Long Lee" userId="54cd977ca5330cae" providerId="LiveId" clId="{236D9AD4-711C-4FCE-B509-CE517C770FB6}" dt="2021-12-30T13:39:24.149" v="1238" actId="1076"/>
          <ac:picMkLst>
            <pc:docMk/>
            <pc:sldMk cId="1018495958" sldId="855"/>
            <ac:picMk id="5" creationId="{BD41A9FB-2EAE-46C1-95A0-ECE5503301E2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157004490" sldId="85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817219596" sldId="856"/>
        </pc:sldMkLst>
      </pc:sldChg>
      <pc:sldChg chg="new del">
        <pc:chgData name="Zheng Long Lee" userId="54cd977ca5330cae" providerId="LiveId" clId="{236D9AD4-711C-4FCE-B509-CE517C770FB6}" dt="2021-12-30T13:25:42.401" v="916" actId="47"/>
        <pc:sldMkLst>
          <pc:docMk/>
          <pc:sldMk cId="2119085350" sldId="856"/>
        </pc:sldMkLst>
      </pc:sldChg>
      <pc:sldChg chg="modSp add del mod">
        <pc:chgData name="Zheng Long Lee" userId="54cd977ca5330cae" providerId="LiveId" clId="{236D9AD4-711C-4FCE-B509-CE517C770FB6}" dt="2021-12-30T13:31:55.892" v="998" actId="47"/>
        <pc:sldMkLst>
          <pc:docMk/>
          <pc:sldMk cId="2274621698" sldId="856"/>
        </pc:sldMkLst>
        <pc:spChg chg="mod">
          <ac:chgData name="Zheng Long Lee" userId="54cd977ca5330cae" providerId="LiveId" clId="{236D9AD4-711C-4FCE-B509-CE517C770FB6}" dt="2021-12-30T13:31:50.430" v="997" actId="20577"/>
          <ac:spMkLst>
            <pc:docMk/>
            <pc:sldMk cId="2274621698" sldId="856"/>
            <ac:spMk id="8" creationId="{354B90B6-DEC2-400F-BDBF-9E08586C478B}"/>
          </ac:spMkLst>
        </pc:spChg>
      </pc:sldChg>
      <pc:sldChg chg="addSp delSp modSp add mod ord">
        <pc:chgData name="Zheng Long Lee" userId="54cd977ca5330cae" providerId="LiveId" clId="{236D9AD4-711C-4FCE-B509-CE517C770FB6}" dt="2021-12-30T14:20:58.961" v="1913" actId="207"/>
        <pc:sldMkLst>
          <pc:docMk/>
          <pc:sldMk cId="2993979134" sldId="856"/>
        </pc:sldMkLst>
        <pc:spChg chg="add mod">
          <ac:chgData name="Zheng Long Lee" userId="54cd977ca5330cae" providerId="LiveId" clId="{236D9AD4-711C-4FCE-B509-CE517C770FB6}" dt="2021-12-30T14:20:58.961" v="1913" actId="207"/>
          <ac:spMkLst>
            <pc:docMk/>
            <pc:sldMk cId="2993979134" sldId="856"/>
            <ac:spMk id="2" creationId="{33642ADE-34B1-40A6-B4DF-88E683FF45C0}"/>
          </ac:spMkLst>
        </pc:spChg>
        <pc:spChg chg="del">
          <ac:chgData name="Zheng Long Lee" userId="54cd977ca5330cae" providerId="LiveId" clId="{236D9AD4-711C-4FCE-B509-CE517C770FB6}" dt="2021-12-30T13:32:03.142" v="1002" actId="478"/>
          <ac:spMkLst>
            <pc:docMk/>
            <pc:sldMk cId="2993979134" sldId="856"/>
            <ac:spMk id="4" creationId="{5C421138-214B-453E-A691-9903925F453F}"/>
          </ac:spMkLst>
        </pc:spChg>
        <pc:picChg chg="add mod">
          <ac:chgData name="Zheng Long Lee" userId="54cd977ca5330cae" providerId="LiveId" clId="{236D9AD4-711C-4FCE-B509-CE517C770FB6}" dt="2021-12-30T13:32:25.502" v="1007" actId="1076"/>
          <ac:picMkLst>
            <pc:docMk/>
            <pc:sldMk cId="2993979134" sldId="856"/>
            <ac:picMk id="9218" creationId="{C62ECFF3-0BCF-42D3-AC84-6D1342487E24}"/>
          </ac:picMkLst>
        </pc:picChg>
      </pc:sldChg>
      <pc:sldChg chg="add del">
        <pc:chgData name="Zheng Long Lee" userId="54cd977ca5330cae" providerId="LiveId" clId="{236D9AD4-711C-4FCE-B509-CE517C770FB6}" dt="2021-12-30T13:31:55.892" v="998" actId="47"/>
        <pc:sldMkLst>
          <pc:docMk/>
          <pc:sldMk cId="3831347838" sldId="857"/>
        </pc:sldMkLst>
      </pc:sldChg>
      <pc:sldChg chg="addSp delSp modSp add mod ord">
        <pc:chgData name="Zheng Long Lee" userId="54cd977ca5330cae" providerId="LiveId" clId="{236D9AD4-711C-4FCE-B509-CE517C770FB6}" dt="2021-12-30T13:38:04.973" v="1233" actId="20577"/>
        <pc:sldMkLst>
          <pc:docMk/>
          <pc:sldMk cId="4198590414" sldId="857"/>
        </pc:sldMkLst>
        <pc:spChg chg="add del mod">
          <ac:chgData name="Zheng Long Lee" userId="54cd977ca5330cae" providerId="LiveId" clId="{236D9AD4-711C-4FCE-B509-CE517C770FB6}" dt="2021-12-30T13:38:04.973" v="1233" actId="20577"/>
          <ac:spMkLst>
            <pc:docMk/>
            <pc:sldMk cId="4198590414" sldId="857"/>
            <ac:spMk id="7" creationId="{4953C6D3-B17D-4922-BCDE-4F876C5A63A4}"/>
          </ac:spMkLst>
        </pc:spChg>
        <pc:picChg chg="del">
          <ac:chgData name="Zheng Long Lee" userId="54cd977ca5330cae" providerId="LiveId" clId="{236D9AD4-711C-4FCE-B509-CE517C770FB6}" dt="2021-12-30T13:33:08.005" v="1009" actId="478"/>
          <ac:picMkLst>
            <pc:docMk/>
            <pc:sldMk cId="4198590414" sldId="857"/>
            <ac:picMk id="9218" creationId="{C62ECFF3-0BCF-42D3-AC84-6D1342487E24}"/>
          </ac:picMkLst>
        </pc:picChg>
        <pc:picChg chg="add mod">
          <ac:chgData name="Zheng Long Lee" userId="54cd977ca5330cae" providerId="LiveId" clId="{236D9AD4-711C-4FCE-B509-CE517C770FB6}" dt="2021-12-30T13:34:05.138" v="1019" actId="1076"/>
          <ac:picMkLst>
            <pc:docMk/>
            <pc:sldMk cId="4198590414" sldId="857"/>
            <ac:picMk id="10242" creationId="{2A61963B-7089-4144-8FFD-EB35A2563684}"/>
          </ac:picMkLst>
        </pc:picChg>
        <pc:picChg chg="add mod">
          <ac:chgData name="Zheng Long Lee" userId="54cd977ca5330cae" providerId="LiveId" clId="{236D9AD4-711C-4FCE-B509-CE517C770FB6}" dt="2021-12-30T13:34:09.166" v="1023" actId="1076"/>
          <ac:picMkLst>
            <pc:docMk/>
            <pc:sldMk cId="4198590414" sldId="857"/>
            <ac:picMk id="10244" creationId="{6E42D667-E78C-4C2D-9C69-1D2B76537D7A}"/>
          </ac:picMkLst>
        </pc:picChg>
      </pc:sldChg>
      <pc:sldChg chg="add del">
        <pc:chgData name="Zheng Long Lee" userId="54cd977ca5330cae" providerId="LiveId" clId="{236D9AD4-711C-4FCE-B509-CE517C770FB6}" dt="2021-12-30T13:31:55.892" v="998" actId="47"/>
        <pc:sldMkLst>
          <pc:docMk/>
          <pc:sldMk cId="45093735" sldId="858"/>
        </pc:sldMkLst>
      </pc:sldChg>
      <pc:sldChg chg="addSp delSp modSp add mod">
        <pc:chgData name="Zheng Long Lee" userId="54cd977ca5330cae" providerId="LiveId" clId="{236D9AD4-711C-4FCE-B509-CE517C770FB6}" dt="2021-12-30T13:42:53.938" v="1349" actId="113"/>
        <pc:sldMkLst>
          <pc:docMk/>
          <pc:sldMk cId="1080177354" sldId="858"/>
        </pc:sldMkLst>
        <pc:spChg chg="add mod">
          <ac:chgData name="Zheng Long Lee" userId="54cd977ca5330cae" providerId="LiveId" clId="{236D9AD4-711C-4FCE-B509-CE517C770FB6}" dt="2021-12-30T13:42:53.938" v="1349" actId="113"/>
          <ac:spMkLst>
            <pc:docMk/>
            <pc:sldMk cId="1080177354" sldId="858"/>
            <ac:spMk id="7" creationId="{5677AB34-002B-4B25-891A-B2A13EC7BCAF}"/>
          </ac:spMkLst>
        </pc:spChg>
        <pc:picChg chg="add mod">
          <ac:chgData name="Zheng Long Lee" userId="54cd977ca5330cae" providerId="LiveId" clId="{236D9AD4-711C-4FCE-B509-CE517C770FB6}" dt="2021-12-30T13:42:32.612" v="1315" actId="1076"/>
          <ac:picMkLst>
            <pc:docMk/>
            <pc:sldMk cId="1080177354" sldId="858"/>
            <ac:picMk id="3" creationId="{2CFC4F4B-1E6C-44FA-B61E-8BC56654CECB}"/>
          </ac:picMkLst>
        </pc:picChg>
        <pc:picChg chg="del">
          <ac:chgData name="Zheng Long Lee" userId="54cd977ca5330cae" providerId="LiveId" clId="{236D9AD4-711C-4FCE-B509-CE517C770FB6}" dt="2021-12-30T13:40:09.889" v="1311" actId="478"/>
          <ac:picMkLst>
            <pc:docMk/>
            <pc:sldMk cId="1080177354" sldId="858"/>
            <ac:picMk id="5" creationId="{BD41A9FB-2EAE-46C1-95A0-ECE5503301E2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397424312" sldId="858"/>
        </pc:sldMkLst>
      </pc:sldChg>
      <pc:sldChg chg="addSp delSp modSp add mod">
        <pc:chgData name="Zheng Long Lee" userId="54cd977ca5330cae" providerId="LiveId" clId="{236D9AD4-711C-4FCE-B509-CE517C770FB6}" dt="2021-12-30T13:52:18.469" v="1481" actId="1076"/>
        <pc:sldMkLst>
          <pc:docMk/>
          <pc:sldMk cId="93189265" sldId="859"/>
        </pc:sldMkLst>
        <pc:spChg chg="add mod">
          <ac:chgData name="Zheng Long Lee" userId="54cd977ca5330cae" providerId="LiveId" clId="{236D9AD4-711C-4FCE-B509-CE517C770FB6}" dt="2021-12-30T13:46:33.818" v="1474" actId="20577"/>
          <ac:spMkLst>
            <pc:docMk/>
            <pc:sldMk cId="93189265" sldId="859"/>
            <ac:spMk id="6" creationId="{2CC6094A-DA77-495E-A9D4-427B66DC3820}"/>
          </ac:spMkLst>
        </pc:spChg>
        <pc:spChg chg="del mod">
          <ac:chgData name="Zheng Long Lee" userId="54cd977ca5330cae" providerId="LiveId" clId="{236D9AD4-711C-4FCE-B509-CE517C770FB6}" dt="2021-12-30T13:46:01.748" v="1439"/>
          <ac:spMkLst>
            <pc:docMk/>
            <pc:sldMk cId="93189265" sldId="859"/>
            <ac:spMk id="8" creationId="{354B90B6-DEC2-400F-BDBF-9E08586C478B}"/>
          </ac:spMkLst>
        </pc:spChg>
        <pc:picChg chg="add mod">
          <ac:chgData name="Zheng Long Lee" userId="54cd977ca5330cae" providerId="LiveId" clId="{236D9AD4-711C-4FCE-B509-CE517C770FB6}" dt="2021-12-30T13:52:18.469" v="1481" actId="1076"/>
          <ac:picMkLst>
            <pc:docMk/>
            <pc:sldMk cId="93189265" sldId="859"/>
            <ac:picMk id="3" creationId="{89246F7C-AEBF-4337-90F2-DF902B76C717}"/>
          </ac:picMkLst>
        </pc:picChg>
        <pc:picChg chg="del">
          <ac:chgData name="Zheng Long Lee" userId="54cd977ca5330cae" providerId="LiveId" clId="{236D9AD4-711C-4FCE-B509-CE517C770FB6}" dt="2021-12-30T13:40:08.819" v="1310" actId="478"/>
          <ac:picMkLst>
            <pc:docMk/>
            <pc:sldMk cId="93189265" sldId="859"/>
            <ac:picMk id="5" creationId="{BD41A9FB-2EAE-46C1-95A0-ECE5503301E2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637883409" sldId="859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789197416" sldId="860"/>
        </pc:sldMkLst>
      </pc:sldChg>
      <pc:sldChg chg="addSp delSp modSp add ord">
        <pc:chgData name="Zheng Long Lee" userId="54cd977ca5330cae" providerId="LiveId" clId="{236D9AD4-711C-4FCE-B509-CE517C770FB6}" dt="2021-12-30T14:17:52.682" v="1807"/>
        <pc:sldMkLst>
          <pc:docMk/>
          <pc:sldMk cId="3041552264" sldId="860"/>
        </pc:sldMkLst>
        <pc:picChg chg="add del mod">
          <ac:chgData name="Zheng Long Lee" userId="54cd977ca5330cae" providerId="LiveId" clId="{236D9AD4-711C-4FCE-B509-CE517C770FB6}" dt="2021-12-30T13:53:47.687" v="1489" actId="478"/>
          <ac:picMkLst>
            <pc:docMk/>
            <pc:sldMk cId="3041552264" sldId="860"/>
            <ac:picMk id="13314" creationId="{3F384029-EA69-4DCD-B935-93018C46A054}"/>
          </ac:picMkLst>
        </pc:picChg>
        <pc:picChg chg="add mod">
          <ac:chgData name="Zheng Long Lee" userId="54cd977ca5330cae" providerId="LiveId" clId="{236D9AD4-711C-4FCE-B509-CE517C770FB6}" dt="2021-12-30T13:54:39.281" v="1495" actId="1076"/>
          <ac:picMkLst>
            <pc:docMk/>
            <pc:sldMk cId="3041552264" sldId="860"/>
            <ac:picMk id="13316" creationId="{1843C0A3-E7ED-4F5D-882B-B722D037E36B}"/>
          </ac:picMkLst>
        </pc:picChg>
        <pc:picChg chg="add del mod">
          <ac:chgData name="Zheng Long Lee" userId="54cd977ca5330cae" providerId="LiveId" clId="{236D9AD4-711C-4FCE-B509-CE517C770FB6}" dt="2021-12-30T13:54:23.959" v="1492" actId="478"/>
          <ac:picMkLst>
            <pc:docMk/>
            <pc:sldMk cId="3041552264" sldId="860"/>
            <ac:picMk id="13318" creationId="{F8BA5D28-92EA-4C16-9546-130E204F8B17}"/>
          </ac:picMkLst>
        </pc:picChg>
        <pc:picChg chg="add mod">
          <ac:chgData name="Zheng Long Lee" userId="54cd977ca5330cae" providerId="LiveId" clId="{236D9AD4-711C-4FCE-B509-CE517C770FB6}" dt="2021-12-30T13:54:41.524" v="1498" actId="1076"/>
          <ac:picMkLst>
            <pc:docMk/>
            <pc:sldMk cId="3041552264" sldId="860"/>
            <ac:picMk id="13320" creationId="{E426D593-DC70-4E2D-BBF2-0FFA3369B049}"/>
          </ac:picMkLst>
        </pc:picChg>
        <pc:picChg chg="add mod">
          <ac:chgData name="Zheng Long Lee" userId="54cd977ca5330cae" providerId="LiveId" clId="{236D9AD4-711C-4FCE-B509-CE517C770FB6}" dt="2021-12-30T13:54:59.783" v="1500" actId="1076"/>
          <ac:picMkLst>
            <pc:docMk/>
            <pc:sldMk cId="3041552264" sldId="860"/>
            <ac:picMk id="13322" creationId="{E2397B9A-14CB-4789-B802-B8E9A9C0F6E5}"/>
          </ac:picMkLst>
        </pc:picChg>
        <pc:picChg chg="add mod">
          <ac:chgData name="Zheng Long Lee" userId="54cd977ca5330cae" providerId="LiveId" clId="{236D9AD4-711C-4FCE-B509-CE517C770FB6}" dt="2021-12-30T13:55:26.935" v="1506" actId="1076"/>
          <ac:picMkLst>
            <pc:docMk/>
            <pc:sldMk cId="3041552264" sldId="860"/>
            <ac:picMk id="13324" creationId="{FF5ADC5D-D97B-415B-A6D3-C36D2AAC2194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926431740" sldId="861"/>
        </pc:sldMkLst>
      </pc:sldChg>
      <pc:sldChg chg="addSp modSp add mod ord">
        <pc:chgData name="Zheng Long Lee" userId="54cd977ca5330cae" providerId="LiveId" clId="{236D9AD4-711C-4FCE-B509-CE517C770FB6}" dt="2021-12-30T14:21:52.443" v="1914" actId="1076"/>
        <pc:sldMkLst>
          <pc:docMk/>
          <pc:sldMk cId="1014084035" sldId="861"/>
        </pc:sldMkLst>
        <pc:picChg chg="add mod">
          <ac:chgData name="Zheng Long Lee" userId="54cd977ca5330cae" providerId="LiveId" clId="{236D9AD4-711C-4FCE-B509-CE517C770FB6}" dt="2021-12-30T14:21:52.443" v="1914" actId="1076"/>
          <ac:picMkLst>
            <pc:docMk/>
            <pc:sldMk cId="1014084035" sldId="861"/>
            <ac:picMk id="3" creationId="{5B4C0007-BDEE-4EE9-B1B3-BFF8426B129D}"/>
          </ac:picMkLst>
        </pc:picChg>
        <pc:picChg chg="add mod">
          <ac:chgData name="Zheng Long Lee" userId="54cd977ca5330cae" providerId="LiveId" clId="{236D9AD4-711C-4FCE-B509-CE517C770FB6}" dt="2021-12-30T13:58:18.252" v="1519" actId="1076"/>
          <ac:picMkLst>
            <pc:docMk/>
            <pc:sldMk cId="1014084035" sldId="861"/>
            <ac:picMk id="5" creationId="{DDD121F0-4893-4336-BC89-DF7D4346FBD2}"/>
          </ac:picMkLst>
        </pc:picChg>
        <pc:picChg chg="add mod">
          <ac:chgData name="Zheng Long Lee" userId="54cd977ca5330cae" providerId="LiveId" clId="{236D9AD4-711C-4FCE-B509-CE517C770FB6}" dt="2021-12-30T13:58:19.552" v="1520" actId="1076"/>
          <ac:picMkLst>
            <pc:docMk/>
            <pc:sldMk cId="1014084035" sldId="861"/>
            <ac:picMk id="8" creationId="{9C35048C-E3B6-49A6-A594-AB67BC900ED2}"/>
          </ac:picMkLst>
        </pc:picChg>
        <pc:picChg chg="add mod">
          <ac:chgData name="Zheng Long Lee" userId="54cd977ca5330cae" providerId="LiveId" clId="{236D9AD4-711C-4FCE-B509-CE517C770FB6}" dt="2021-12-30T13:58:56.363" v="1527" actId="1076"/>
          <ac:picMkLst>
            <pc:docMk/>
            <pc:sldMk cId="1014084035" sldId="861"/>
            <ac:picMk id="10" creationId="{4CBDBDF0-0F49-4C58-B60A-C468EE82095A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239477021" sldId="862"/>
        </pc:sldMkLst>
      </pc:sldChg>
      <pc:sldChg chg="addSp delSp modSp add mod ord">
        <pc:chgData name="Zheng Long Lee" userId="54cd977ca5330cae" providerId="LiveId" clId="{236D9AD4-711C-4FCE-B509-CE517C770FB6}" dt="2021-12-30T14:18:13.077" v="1815"/>
        <pc:sldMkLst>
          <pc:docMk/>
          <pc:sldMk cId="4021243773" sldId="862"/>
        </pc:sldMkLst>
        <pc:spChg chg="del">
          <ac:chgData name="Zheng Long Lee" userId="54cd977ca5330cae" providerId="LiveId" clId="{236D9AD4-711C-4FCE-B509-CE517C770FB6}" dt="2021-12-30T14:18:12.883" v="1814" actId="478"/>
          <ac:spMkLst>
            <pc:docMk/>
            <pc:sldMk cId="4021243773" sldId="862"/>
            <ac:spMk id="6" creationId="{2CC6094A-DA77-495E-A9D4-427B66DC3820}"/>
          </ac:spMkLst>
        </pc:spChg>
        <pc:spChg chg="add mod">
          <ac:chgData name="Zheng Long Lee" userId="54cd977ca5330cae" providerId="LiveId" clId="{236D9AD4-711C-4FCE-B509-CE517C770FB6}" dt="2021-12-30T14:18:13.077" v="1815"/>
          <ac:spMkLst>
            <pc:docMk/>
            <pc:sldMk cId="4021243773" sldId="862"/>
            <ac:spMk id="7" creationId="{FCE65147-D6A3-45D6-BB9A-EFC26A9AF7AE}"/>
          </ac:spMkLst>
        </pc:spChg>
        <pc:picChg chg="add mod">
          <ac:chgData name="Zheng Long Lee" userId="54cd977ca5330cae" providerId="LiveId" clId="{236D9AD4-711C-4FCE-B509-CE517C770FB6}" dt="2021-12-30T14:01:42.039" v="1541" actId="1076"/>
          <ac:picMkLst>
            <pc:docMk/>
            <pc:sldMk cId="4021243773" sldId="862"/>
            <ac:picMk id="3" creationId="{C1D3F6E5-DB29-4EA5-8D02-D9A0A3A8868F}"/>
          </ac:picMkLst>
        </pc:picChg>
      </pc:sldChg>
      <pc:sldChg chg="addSp delSp modSp add mod ord">
        <pc:chgData name="Zheng Long Lee" userId="54cd977ca5330cae" providerId="LiveId" clId="{236D9AD4-711C-4FCE-B509-CE517C770FB6}" dt="2021-12-30T14:17:57.576" v="1809"/>
        <pc:sldMkLst>
          <pc:docMk/>
          <pc:sldMk cId="1699751858" sldId="863"/>
        </pc:sldMkLst>
        <pc:spChg chg="mod">
          <ac:chgData name="Zheng Long Lee" userId="54cd977ca5330cae" providerId="LiveId" clId="{236D9AD4-711C-4FCE-B509-CE517C770FB6}" dt="2021-12-30T14:02:39.377" v="1579" actId="14100"/>
          <ac:spMkLst>
            <pc:docMk/>
            <pc:sldMk cId="1699751858" sldId="863"/>
            <ac:spMk id="6" creationId="{2CC6094A-DA77-495E-A9D4-427B66DC3820}"/>
          </ac:spMkLst>
        </pc:spChg>
        <pc:picChg chg="del">
          <ac:chgData name="Zheng Long Lee" userId="54cd977ca5330cae" providerId="LiveId" clId="{236D9AD4-711C-4FCE-B509-CE517C770FB6}" dt="2021-12-30T14:00:42.739" v="1539" actId="478"/>
          <ac:picMkLst>
            <pc:docMk/>
            <pc:sldMk cId="1699751858" sldId="863"/>
            <ac:picMk id="3" creationId="{C1D3F6E5-DB29-4EA5-8D02-D9A0A3A8868F}"/>
          </ac:picMkLst>
        </pc:picChg>
        <pc:picChg chg="add mod">
          <ac:chgData name="Zheng Long Lee" userId="54cd977ca5330cae" providerId="LiveId" clId="{236D9AD4-711C-4FCE-B509-CE517C770FB6}" dt="2021-12-30T14:10:28.090" v="1604" actId="14100"/>
          <ac:picMkLst>
            <pc:docMk/>
            <pc:sldMk cId="1699751858" sldId="863"/>
            <ac:picMk id="4" creationId="{BB1B8AFC-0269-4ED9-AC91-5939CFAD62E6}"/>
          </ac:picMkLst>
        </pc:picChg>
        <pc:picChg chg="add mod">
          <ac:chgData name="Zheng Long Lee" userId="54cd977ca5330cae" providerId="LiveId" clId="{236D9AD4-711C-4FCE-B509-CE517C770FB6}" dt="2021-12-30T14:10:25.238" v="1602" actId="1076"/>
          <ac:picMkLst>
            <pc:docMk/>
            <pc:sldMk cId="1699751858" sldId="863"/>
            <ac:picMk id="5" creationId="{350DCC98-908F-4CE3-8588-91A6BDC01E77}"/>
          </ac:picMkLst>
        </pc:picChg>
        <pc:picChg chg="add mod">
          <ac:chgData name="Zheng Long Lee" userId="54cd977ca5330cae" providerId="LiveId" clId="{236D9AD4-711C-4FCE-B509-CE517C770FB6}" dt="2021-12-30T14:10:29.304" v="1605" actId="1076"/>
          <ac:picMkLst>
            <pc:docMk/>
            <pc:sldMk cId="1699751858" sldId="863"/>
            <ac:picMk id="8" creationId="{0313A6C8-570C-4AAC-801C-BD142031530D}"/>
          </ac:picMkLst>
        </pc:picChg>
        <pc:picChg chg="add mod">
          <ac:chgData name="Zheng Long Lee" userId="54cd977ca5330cae" providerId="LiveId" clId="{236D9AD4-711C-4FCE-B509-CE517C770FB6}" dt="2021-12-30T14:10:42.474" v="1612" actId="1076"/>
          <ac:picMkLst>
            <pc:docMk/>
            <pc:sldMk cId="1699751858" sldId="863"/>
            <ac:picMk id="10" creationId="{F98A48A0-D167-4639-98B5-9828397DA0A9}"/>
          </ac:picMkLst>
        </pc:picChg>
        <pc:picChg chg="add mod">
          <ac:chgData name="Zheng Long Lee" userId="54cd977ca5330cae" providerId="LiveId" clId="{236D9AD4-711C-4FCE-B509-CE517C770FB6}" dt="2021-12-30T14:11:45.925" v="1619" actId="1076"/>
          <ac:picMkLst>
            <pc:docMk/>
            <pc:sldMk cId="1699751858" sldId="863"/>
            <ac:picMk id="16386" creationId="{29986F66-4B87-48E1-8D10-270B6523FC1A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4141188714" sldId="863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65872615" sldId="864"/>
        </pc:sldMkLst>
      </pc:sldChg>
      <pc:sldChg chg="addSp delSp modSp add mod">
        <pc:chgData name="Zheng Long Lee" userId="54cd977ca5330cae" providerId="LiveId" clId="{236D9AD4-711C-4FCE-B509-CE517C770FB6}" dt="2021-12-30T14:14:43.698" v="1731" actId="20577"/>
        <pc:sldMkLst>
          <pc:docMk/>
          <pc:sldMk cId="1156173773" sldId="864"/>
        </pc:sldMkLst>
        <pc:spChg chg="add mod">
          <ac:chgData name="Zheng Long Lee" userId="54cd977ca5330cae" providerId="LiveId" clId="{236D9AD4-711C-4FCE-B509-CE517C770FB6}" dt="2021-12-30T14:14:43.698" v="1731" actId="20577"/>
          <ac:spMkLst>
            <pc:docMk/>
            <pc:sldMk cId="1156173773" sldId="864"/>
            <ac:spMk id="11" creationId="{4D0A9A70-E7A8-4B8D-9B4C-FEBD6D8041D4}"/>
          </ac:spMkLst>
        </pc:spChg>
        <pc:picChg chg="del">
          <ac:chgData name="Zheng Long Lee" userId="54cd977ca5330cae" providerId="LiveId" clId="{236D9AD4-711C-4FCE-B509-CE517C770FB6}" dt="2021-12-30T14:11:53.105" v="1622" actId="478"/>
          <ac:picMkLst>
            <pc:docMk/>
            <pc:sldMk cId="1156173773" sldId="864"/>
            <ac:picMk id="4" creationId="{BB1B8AFC-0269-4ED9-AC91-5939CFAD62E6}"/>
          </ac:picMkLst>
        </pc:picChg>
        <pc:picChg chg="del">
          <ac:chgData name="Zheng Long Lee" userId="54cd977ca5330cae" providerId="LiveId" clId="{236D9AD4-711C-4FCE-B509-CE517C770FB6}" dt="2021-12-30T14:11:52.720" v="1621" actId="478"/>
          <ac:picMkLst>
            <pc:docMk/>
            <pc:sldMk cId="1156173773" sldId="864"/>
            <ac:picMk id="5" creationId="{350DCC98-908F-4CE3-8588-91A6BDC01E77}"/>
          </ac:picMkLst>
        </pc:picChg>
        <pc:picChg chg="del">
          <ac:chgData name="Zheng Long Lee" userId="54cd977ca5330cae" providerId="LiveId" clId="{236D9AD4-711C-4FCE-B509-CE517C770FB6}" dt="2021-12-30T14:11:53.425" v="1623" actId="478"/>
          <ac:picMkLst>
            <pc:docMk/>
            <pc:sldMk cId="1156173773" sldId="864"/>
            <ac:picMk id="8" creationId="{0313A6C8-570C-4AAC-801C-BD142031530D}"/>
          </ac:picMkLst>
        </pc:picChg>
        <pc:picChg chg="del">
          <ac:chgData name="Zheng Long Lee" userId="54cd977ca5330cae" providerId="LiveId" clId="{236D9AD4-711C-4FCE-B509-CE517C770FB6}" dt="2021-12-30T14:11:53.726" v="1624" actId="478"/>
          <ac:picMkLst>
            <pc:docMk/>
            <pc:sldMk cId="1156173773" sldId="864"/>
            <ac:picMk id="10" creationId="{F98A48A0-D167-4639-98B5-9828397DA0A9}"/>
          </ac:picMkLst>
        </pc:picChg>
        <pc:picChg chg="del">
          <ac:chgData name="Zheng Long Lee" userId="54cd977ca5330cae" providerId="LiveId" clId="{236D9AD4-711C-4FCE-B509-CE517C770FB6}" dt="2021-12-30T14:11:54.629" v="1625" actId="478"/>
          <ac:picMkLst>
            <pc:docMk/>
            <pc:sldMk cId="1156173773" sldId="864"/>
            <ac:picMk id="16386" creationId="{29986F66-4B87-48E1-8D10-270B6523FC1A}"/>
          </ac:picMkLst>
        </pc:picChg>
        <pc:picChg chg="add mod">
          <ac:chgData name="Zheng Long Lee" userId="54cd977ca5330cae" providerId="LiveId" clId="{236D9AD4-711C-4FCE-B509-CE517C770FB6}" dt="2021-12-30T14:12:26.920" v="1634" actId="1076"/>
          <ac:picMkLst>
            <pc:docMk/>
            <pc:sldMk cId="1156173773" sldId="864"/>
            <ac:picMk id="19458" creationId="{B9EC67F0-5F79-44F3-A297-63B7846E42E5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406577824" sldId="865"/>
        </pc:sldMkLst>
      </pc:sldChg>
      <pc:sldChg chg="add del">
        <pc:chgData name="Zheng Long Lee" userId="54cd977ca5330cae" providerId="LiveId" clId="{236D9AD4-711C-4FCE-B509-CE517C770FB6}" dt="2021-12-30T14:18:16.958" v="1816" actId="47"/>
        <pc:sldMkLst>
          <pc:docMk/>
          <pc:sldMk cId="3960943583" sldId="86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516195854" sldId="866"/>
        </pc:sldMkLst>
      </pc:sldChg>
      <pc:sldChg chg="add del">
        <pc:chgData name="Zheng Long Lee" userId="54cd977ca5330cae" providerId="LiveId" clId="{236D9AD4-711C-4FCE-B509-CE517C770FB6}" dt="2021-12-30T14:18:18.630" v="1817" actId="47"/>
        <pc:sldMkLst>
          <pc:docMk/>
          <pc:sldMk cId="2867991527" sldId="866"/>
        </pc:sldMkLst>
      </pc:sldChg>
      <pc:sldChg chg="addSp delSp modSp add mod">
        <pc:chgData name="Zheng Long Lee" userId="54cd977ca5330cae" providerId="LiveId" clId="{236D9AD4-711C-4FCE-B509-CE517C770FB6}" dt="2021-12-30T14:16:38.868" v="1771" actId="1076"/>
        <pc:sldMkLst>
          <pc:docMk/>
          <pc:sldMk cId="372646366" sldId="867"/>
        </pc:sldMkLst>
        <pc:spChg chg="add mod">
          <ac:chgData name="Zheng Long Lee" userId="54cd977ca5330cae" providerId="LiveId" clId="{236D9AD4-711C-4FCE-B509-CE517C770FB6}" dt="2021-12-30T14:16:38.868" v="1771" actId="1076"/>
          <ac:spMkLst>
            <pc:docMk/>
            <pc:sldMk cId="372646366" sldId="867"/>
            <ac:spMk id="11" creationId="{6E10DE6B-211F-4174-AA05-5831EFC01DC3}"/>
          </ac:spMkLst>
        </pc:spChg>
        <pc:picChg chg="del">
          <ac:chgData name="Zheng Long Lee" userId="54cd977ca5330cae" providerId="LiveId" clId="{236D9AD4-711C-4FCE-B509-CE517C770FB6}" dt="2021-12-30T14:14:53.128" v="1733" actId="478"/>
          <ac:picMkLst>
            <pc:docMk/>
            <pc:sldMk cId="372646366" sldId="867"/>
            <ac:picMk id="3" creationId="{5B4C0007-BDEE-4EE9-B1B3-BFF8426B129D}"/>
          </ac:picMkLst>
        </pc:picChg>
        <pc:picChg chg="add mod">
          <ac:chgData name="Zheng Long Lee" userId="54cd977ca5330cae" providerId="LiveId" clId="{236D9AD4-711C-4FCE-B509-CE517C770FB6}" dt="2021-12-30T14:16:15.797" v="1741" actId="1076"/>
          <ac:picMkLst>
            <pc:docMk/>
            <pc:sldMk cId="372646366" sldId="867"/>
            <ac:picMk id="4" creationId="{EAF4B1F2-CFF6-40F7-869A-0B7346280D6B}"/>
          </ac:picMkLst>
        </pc:picChg>
        <pc:picChg chg="del">
          <ac:chgData name="Zheng Long Lee" userId="54cd977ca5330cae" providerId="LiveId" clId="{236D9AD4-711C-4FCE-B509-CE517C770FB6}" dt="2021-12-30T14:14:53.497" v="1734" actId="478"/>
          <ac:picMkLst>
            <pc:docMk/>
            <pc:sldMk cId="372646366" sldId="867"/>
            <ac:picMk id="5" creationId="{DDD121F0-4893-4336-BC89-DF7D4346FBD2}"/>
          </ac:picMkLst>
        </pc:picChg>
        <pc:picChg chg="del">
          <ac:chgData name="Zheng Long Lee" userId="54cd977ca5330cae" providerId="LiveId" clId="{236D9AD4-711C-4FCE-B509-CE517C770FB6}" dt="2021-12-30T14:14:54.260" v="1736" actId="478"/>
          <ac:picMkLst>
            <pc:docMk/>
            <pc:sldMk cId="372646366" sldId="867"/>
            <ac:picMk id="8" creationId="{9C35048C-E3B6-49A6-A594-AB67BC900ED2}"/>
          </ac:picMkLst>
        </pc:picChg>
        <pc:picChg chg="del">
          <ac:chgData name="Zheng Long Lee" userId="54cd977ca5330cae" providerId="LiveId" clId="{236D9AD4-711C-4FCE-B509-CE517C770FB6}" dt="2021-12-30T14:14:53.879" v="1735" actId="478"/>
          <ac:picMkLst>
            <pc:docMk/>
            <pc:sldMk cId="372646366" sldId="867"/>
            <ac:picMk id="10" creationId="{4CBDBDF0-0F49-4C58-B60A-C468EE82095A}"/>
          </ac:picMkLst>
        </pc:pic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080250005" sldId="867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44954474" sldId="868"/>
        </pc:sldMkLst>
      </pc:sldChg>
      <pc:sldChg chg="addSp delSp modSp add mod">
        <pc:chgData name="Zheng Long Lee" userId="54cd977ca5330cae" providerId="LiveId" clId="{236D9AD4-711C-4FCE-B509-CE517C770FB6}" dt="2021-12-30T14:17:47.646" v="1805" actId="1076"/>
        <pc:sldMkLst>
          <pc:docMk/>
          <pc:sldMk cId="2402874071" sldId="868"/>
        </pc:sldMkLst>
        <pc:spChg chg="add mod">
          <ac:chgData name="Zheng Long Lee" userId="54cd977ca5330cae" providerId="LiveId" clId="{236D9AD4-711C-4FCE-B509-CE517C770FB6}" dt="2021-12-30T14:17:47.646" v="1805" actId="1076"/>
          <ac:spMkLst>
            <pc:docMk/>
            <pc:sldMk cId="2402874071" sldId="868"/>
            <ac:spMk id="8" creationId="{64F90D68-0945-4DAA-82ED-33F40786F81C}"/>
          </ac:spMkLst>
        </pc:spChg>
        <pc:spChg chg="del">
          <ac:chgData name="Zheng Long Lee" userId="54cd977ca5330cae" providerId="LiveId" clId="{236D9AD4-711C-4FCE-B509-CE517C770FB6}" dt="2021-12-30T14:16:47.805" v="1774" actId="478"/>
          <ac:spMkLst>
            <pc:docMk/>
            <pc:sldMk cId="2402874071" sldId="868"/>
            <ac:spMk id="11" creationId="{6E10DE6B-211F-4174-AA05-5831EFC01DC3}"/>
          </ac:spMkLst>
        </pc:spChg>
        <pc:picChg chg="add mod">
          <ac:chgData name="Zheng Long Lee" userId="54cd977ca5330cae" providerId="LiveId" clId="{236D9AD4-711C-4FCE-B509-CE517C770FB6}" dt="2021-12-30T14:17:25.172" v="1777" actId="14100"/>
          <ac:picMkLst>
            <pc:docMk/>
            <pc:sldMk cId="2402874071" sldId="868"/>
            <ac:picMk id="3" creationId="{73CB0F07-D69A-4FF3-A9AF-92C00BEB9BB6}"/>
          </ac:picMkLst>
        </pc:picChg>
        <pc:picChg chg="del">
          <ac:chgData name="Zheng Long Lee" userId="54cd977ca5330cae" providerId="LiveId" clId="{236D9AD4-711C-4FCE-B509-CE517C770FB6}" dt="2021-12-30T14:16:46.685" v="1773" actId="478"/>
          <ac:picMkLst>
            <pc:docMk/>
            <pc:sldMk cId="2402874071" sldId="868"/>
            <ac:picMk id="4" creationId="{EAF4B1F2-CFF6-40F7-869A-0B7346280D6B}"/>
          </ac:picMkLst>
        </pc:picChg>
      </pc:sldChg>
      <pc:sldChg chg="addSp delSp modSp add mod">
        <pc:chgData name="Zheng Long Lee" userId="54cd977ca5330cae" providerId="LiveId" clId="{236D9AD4-711C-4FCE-B509-CE517C770FB6}" dt="2021-12-30T14:23:24.828" v="1967" actId="1076"/>
        <pc:sldMkLst>
          <pc:docMk/>
          <pc:sldMk cId="897119943" sldId="869"/>
        </pc:sldMkLst>
        <pc:spChg chg="add del mod">
          <ac:chgData name="Zheng Long Lee" userId="54cd977ca5330cae" providerId="LiveId" clId="{236D9AD4-711C-4FCE-B509-CE517C770FB6}" dt="2021-12-30T14:23:24.828" v="1967" actId="1076"/>
          <ac:spMkLst>
            <pc:docMk/>
            <pc:sldMk cId="897119943" sldId="869"/>
            <ac:spMk id="2" creationId="{24ECCE41-6E8E-4A88-A4E2-0BBC1810B09C}"/>
          </ac:spMkLst>
        </pc:spChg>
        <pc:spChg chg="del">
          <ac:chgData name="Zheng Long Lee" userId="54cd977ca5330cae" providerId="LiveId" clId="{236D9AD4-711C-4FCE-B509-CE517C770FB6}" dt="2021-12-30T14:22:41.987" v="1917" actId="478"/>
          <ac:spMkLst>
            <pc:docMk/>
            <pc:sldMk cId="897119943" sldId="869"/>
            <ac:spMk id="3" creationId="{5EC37079-8A2F-4B67-8598-9C8F6F974D60}"/>
          </ac:spMkLst>
        </pc:spChg>
        <pc:spChg chg="del">
          <ac:chgData name="Zheng Long Lee" userId="54cd977ca5330cae" providerId="LiveId" clId="{236D9AD4-711C-4FCE-B509-CE517C770FB6}" dt="2021-12-30T14:22:43.715" v="1919" actId="478"/>
          <ac:spMkLst>
            <pc:docMk/>
            <pc:sldMk cId="897119943" sldId="869"/>
            <ac:spMk id="16" creationId="{00000000-0000-0000-0000-000000000000}"/>
          </ac:spMkLst>
        </pc:spChg>
        <pc:grpChg chg="del">
          <ac:chgData name="Zheng Long Lee" userId="54cd977ca5330cae" providerId="LiveId" clId="{236D9AD4-711C-4FCE-B509-CE517C770FB6}" dt="2021-12-30T14:22:40.865" v="1916" actId="478"/>
          <ac:grpSpMkLst>
            <pc:docMk/>
            <pc:sldMk cId="897119943" sldId="869"/>
            <ac:grpSpMk id="10" creationId="{00000000-0000-0000-0000-000000000000}"/>
          </ac:grpSpMkLst>
        </pc:grpChg>
        <pc:cxnChg chg="del">
          <ac:chgData name="Zheng Long Lee" userId="54cd977ca5330cae" providerId="LiveId" clId="{236D9AD4-711C-4FCE-B509-CE517C770FB6}" dt="2021-12-30T14:22:43.189" v="1918" actId="478"/>
          <ac:cxnSpMkLst>
            <pc:docMk/>
            <pc:sldMk cId="897119943" sldId="869"/>
            <ac:cxnSpMk id="9" creationId="{00000000-0000-0000-0000-000000000000}"/>
          </ac:cxnSpMkLst>
        </pc:cxnChg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876780294" sldId="869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821530624" sldId="870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285195170" sldId="871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4124273412" sldId="87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525145078" sldId="873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759589833" sldId="874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146113896" sldId="87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4171997236" sldId="876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620254799" sldId="877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387168762" sldId="878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4053507471" sldId="879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71089898" sldId="880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634326230" sldId="881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064463694" sldId="88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763813815" sldId="883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797823172" sldId="884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191339617" sldId="88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736945626" sldId="886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647908728" sldId="887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23314887" sldId="888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760703091" sldId="889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406459417" sldId="890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491315750" sldId="891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447240051" sldId="89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015768610" sldId="893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798230392" sldId="894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266844519" sldId="89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652283297" sldId="896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111533152" sldId="898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928811312" sldId="899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368141931" sldId="900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423756292" sldId="901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353477048" sldId="90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4121240907" sldId="903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356648312" sldId="904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690315104" sldId="90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501026062" sldId="906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60669591" sldId="907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572407647" sldId="908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081307393" sldId="909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093940437" sldId="910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017100687" sldId="911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205144854" sldId="91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682519905" sldId="913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618290403" sldId="914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105945731" sldId="91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305332174" sldId="916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070346205" sldId="917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136874698" sldId="918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439922173" sldId="919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55763314" sldId="920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920372490" sldId="921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870050398" sldId="92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848710188" sldId="923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517449388" sldId="924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4092455942" sldId="92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562757955" sldId="926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320953774" sldId="927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599077345" sldId="928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025703077" sldId="929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2388294513" sldId="930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722712460" sldId="931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322468798" sldId="932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630793413" sldId="933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1870382861" sldId="934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96992197" sldId="935"/>
        </pc:sldMkLst>
      </pc:sldChg>
      <pc:sldChg chg="add del">
        <pc:chgData name="Zheng Long Lee" userId="54cd977ca5330cae" providerId="LiveId" clId="{236D9AD4-711C-4FCE-B509-CE517C770FB6}" dt="2021-12-30T12:37:19.005" v="3" actId="47"/>
        <pc:sldMkLst>
          <pc:docMk/>
          <pc:sldMk cId="3732557667" sldId="936"/>
        </pc:sldMkLst>
      </pc:sldChg>
    </pc:docChg>
  </pc:docChgLst>
  <pc:docChgLst>
    <pc:chgData name="Zheng Long Lee" userId="54cd977ca5330cae" providerId="LiveId" clId="{73AF210E-BD7D-4B4B-8BE7-AEEC1E652AAD}"/>
    <pc:docChg chg="undo addSld delSld">
      <pc:chgData name="Zheng Long Lee" userId="54cd977ca5330cae" providerId="LiveId" clId="{73AF210E-BD7D-4B4B-8BE7-AEEC1E652AAD}" dt="2023-11-28T07:44:20.967" v="6" actId="2696"/>
      <pc:docMkLst>
        <pc:docMk/>
      </pc:docMkLst>
      <pc:sldChg chg="del">
        <pc:chgData name="Zheng Long Lee" userId="54cd977ca5330cae" providerId="LiveId" clId="{73AF210E-BD7D-4B4B-8BE7-AEEC1E652AAD}" dt="2023-11-28T07:44:20.967" v="6" actId="2696"/>
        <pc:sldMkLst>
          <pc:docMk/>
          <pc:sldMk cId="0" sldId="852"/>
        </pc:sldMkLst>
      </pc:sldChg>
      <pc:sldChg chg="add del">
        <pc:chgData name="Zheng Long Lee" userId="54cd977ca5330cae" providerId="LiveId" clId="{73AF210E-BD7D-4B4B-8BE7-AEEC1E652AAD}" dt="2023-11-28T07:43:17.834" v="4" actId="2696"/>
        <pc:sldMkLst>
          <pc:docMk/>
          <pc:sldMk cId="2800861474" sldId="880"/>
        </pc:sldMkLst>
      </pc:sldChg>
      <pc:sldChg chg="new del">
        <pc:chgData name="Zheng Long Lee" userId="54cd977ca5330cae" providerId="LiveId" clId="{73AF210E-BD7D-4B4B-8BE7-AEEC1E652AAD}" dt="2023-11-28T07:43:20.129" v="5" actId="2696"/>
        <pc:sldMkLst>
          <pc:docMk/>
          <pc:sldMk cId="499015606" sldId="893"/>
        </pc:sldMkLst>
      </pc:sldChg>
      <pc:sldChg chg="new del">
        <pc:chgData name="Zheng Long Lee" userId="54cd977ca5330cae" providerId="LiveId" clId="{73AF210E-BD7D-4B4B-8BE7-AEEC1E652AAD}" dt="2023-11-28T07:43:14.818" v="2" actId="2696"/>
        <pc:sldMkLst>
          <pc:docMk/>
          <pc:sldMk cId="2471998153" sldId="894"/>
        </pc:sldMkLst>
      </pc:sldChg>
    </pc:docChg>
  </pc:docChgLst>
  <pc:docChgLst>
    <pc:chgData name="Zheng Long Lee" userId="54cd977ca5330cae" providerId="LiveId" clId="{13BD982D-5A76-4AA6-ABC0-6B9692F65166}"/>
    <pc:docChg chg="undo custSel addSld delSld modSld sldOrd">
      <pc:chgData name="Zheng Long Lee" userId="54cd977ca5330cae" providerId="LiveId" clId="{13BD982D-5A76-4AA6-ABC0-6B9692F65166}" dt="2023-02-18T06:41:50.143" v="880" actId="1076"/>
      <pc:docMkLst>
        <pc:docMk/>
      </pc:docMkLst>
      <pc:sldChg chg="modSp mod">
        <pc:chgData name="Zheng Long Lee" userId="54cd977ca5330cae" providerId="LiveId" clId="{13BD982D-5A76-4AA6-ABC0-6B9692F65166}" dt="2023-02-13T07:23:25.213" v="100" actId="20577"/>
        <pc:sldMkLst>
          <pc:docMk/>
          <pc:sldMk cId="0" sldId="257"/>
        </pc:sldMkLst>
        <pc:spChg chg="mod">
          <ac:chgData name="Zheng Long Lee" userId="54cd977ca5330cae" providerId="LiveId" clId="{13BD982D-5A76-4AA6-ABC0-6B9692F65166}" dt="2023-02-13T07:23:25.213" v="100" actId="20577"/>
          <ac:spMkLst>
            <pc:docMk/>
            <pc:sldMk cId="0" sldId="257"/>
            <ac:spMk id="2" creationId="{24ECCE41-6E8E-4A88-A4E2-0BBC1810B09C}"/>
          </ac:spMkLst>
        </pc:spChg>
      </pc:sldChg>
      <pc:sldChg chg="modSp mod">
        <pc:chgData name="Zheng Long Lee" userId="54cd977ca5330cae" providerId="LiveId" clId="{13BD982D-5A76-4AA6-ABC0-6B9692F65166}" dt="2023-02-13T07:24:23.722" v="295" actId="20577"/>
        <pc:sldMkLst>
          <pc:docMk/>
          <pc:sldMk cId="0" sldId="553"/>
        </pc:sldMkLst>
        <pc:spChg chg="mod">
          <ac:chgData name="Zheng Long Lee" userId="54cd977ca5330cae" providerId="LiveId" clId="{13BD982D-5A76-4AA6-ABC0-6B9692F65166}" dt="2023-02-13T07:24:23.722" v="295" actId="20577"/>
          <ac:spMkLst>
            <pc:docMk/>
            <pc:sldMk cId="0" sldId="553"/>
            <ac:spMk id="8" creationId="{354B90B6-DEC2-400F-BDBF-9E08586C478B}"/>
          </ac:spMkLst>
        </pc:spChg>
      </pc:sldChg>
      <pc:sldChg chg="modSp mod">
        <pc:chgData name="Zheng Long Lee" userId="54cd977ca5330cae" providerId="LiveId" clId="{13BD982D-5A76-4AA6-ABC0-6B9692F65166}" dt="2023-02-13T07:23:40.359" v="132" actId="20577"/>
        <pc:sldMkLst>
          <pc:docMk/>
          <pc:sldMk cId="2781003778" sldId="851"/>
        </pc:sldMkLst>
        <pc:spChg chg="mod">
          <ac:chgData name="Zheng Long Lee" userId="54cd977ca5330cae" providerId="LiveId" clId="{13BD982D-5A76-4AA6-ABC0-6B9692F65166}" dt="2023-02-13T07:23:33.921" v="114" actId="14100"/>
          <ac:spMkLst>
            <pc:docMk/>
            <pc:sldMk cId="2781003778" sldId="851"/>
            <ac:spMk id="2" creationId="{92BB203B-69BE-4DB9-AD80-9869FD8F355A}"/>
          </ac:spMkLst>
        </pc:spChg>
        <pc:spChg chg="mod">
          <ac:chgData name="Zheng Long Lee" userId="54cd977ca5330cae" providerId="LiveId" clId="{13BD982D-5A76-4AA6-ABC0-6B9692F65166}" dt="2023-02-13T07:23:37.042" v="124" actId="20577"/>
          <ac:spMkLst>
            <pc:docMk/>
            <pc:sldMk cId="2781003778" sldId="851"/>
            <ac:spMk id="4" creationId="{F9BDC115-B092-4F1D-84C3-9B6CB8DC148A}"/>
          </ac:spMkLst>
        </pc:spChg>
        <pc:spChg chg="mod">
          <ac:chgData name="Zheng Long Lee" userId="54cd977ca5330cae" providerId="LiveId" clId="{13BD982D-5A76-4AA6-ABC0-6B9692F65166}" dt="2023-02-13T07:23:40.359" v="132" actId="20577"/>
          <ac:spMkLst>
            <pc:docMk/>
            <pc:sldMk cId="2781003778" sldId="851"/>
            <ac:spMk id="5" creationId="{713717AD-5A5E-4AAA-927B-1BDF074382C0}"/>
          </ac:spMkLst>
        </pc:spChg>
      </pc:sldChg>
      <pc:sldChg chg="modSp mod">
        <pc:chgData name="Zheng Long Lee" userId="54cd977ca5330cae" providerId="LiveId" clId="{13BD982D-5A76-4AA6-ABC0-6B9692F65166}" dt="2023-02-13T07:24:12.907" v="257" actId="20577"/>
        <pc:sldMkLst>
          <pc:docMk/>
          <pc:sldMk cId="0" sldId="852"/>
        </pc:sldMkLst>
        <pc:spChg chg="mod">
          <ac:chgData name="Zheng Long Lee" userId="54cd977ca5330cae" providerId="LiveId" clId="{13BD982D-5A76-4AA6-ABC0-6B9692F65166}" dt="2023-02-13T07:24:12.907" v="257" actId="20577"/>
          <ac:spMkLst>
            <pc:docMk/>
            <pc:sldMk cId="0" sldId="852"/>
            <ac:spMk id="2" creationId="{2E63137F-1545-4A23-8985-F45AD0E643AA}"/>
          </ac:spMkLst>
        </pc:spChg>
      </pc:sldChg>
      <pc:sldChg chg="modSp mod">
        <pc:chgData name="Zheng Long Lee" userId="54cd977ca5330cae" providerId="LiveId" clId="{13BD982D-5A76-4AA6-ABC0-6B9692F65166}" dt="2023-02-13T07:24:57.945" v="351" actId="20577"/>
        <pc:sldMkLst>
          <pc:docMk/>
          <pc:sldMk cId="3489549798" sldId="853"/>
        </pc:sldMkLst>
        <pc:spChg chg="mod">
          <ac:chgData name="Zheng Long Lee" userId="54cd977ca5330cae" providerId="LiveId" clId="{13BD982D-5A76-4AA6-ABC0-6B9692F65166}" dt="2023-02-13T07:24:35.390" v="304" actId="20577"/>
          <ac:spMkLst>
            <pc:docMk/>
            <pc:sldMk cId="3489549798" sldId="853"/>
            <ac:spMk id="3" creationId="{F32906EA-DB1D-4CF5-AEDB-622B234591F9}"/>
          </ac:spMkLst>
        </pc:spChg>
        <pc:spChg chg="mod">
          <ac:chgData name="Zheng Long Lee" userId="54cd977ca5330cae" providerId="LiveId" clId="{13BD982D-5A76-4AA6-ABC0-6B9692F65166}" dt="2023-02-13T07:24:32.447" v="296"/>
          <ac:spMkLst>
            <pc:docMk/>
            <pc:sldMk cId="3489549798" sldId="853"/>
            <ac:spMk id="8" creationId="{354B90B6-DEC2-400F-BDBF-9E08586C478B}"/>
          </ac:spMkLst>
        </pc:spChg>
        <pc:spChg chg="mod">
          <ac:chgData name="Zheng Long Lee" userId="54cd977ca5330cae" providerId="LiveId" clId="{13BD982D-5A76-4AA6-ABC0-6B9692F65166}" dt="2023-02-13T07:24:49.807" v="326" actId="20577"/>
          <ac:spMkLst>
            <pc:docMk/>
            <pc:sldMk cId="3489549798" sldId="853"/>
            <ac:spMk id="18" creationId="{646E9A0D-8200-4A78-AB03-DADFF90749A3}"/>
          </ac:spMkLst>
        </pc:spChg>
        <pc:spChg chg="mod">
          <ac:chgData name="Zheng Long Lee" userId="54cd977ca5330cae" providerId="LiveId" clId="{13BD982D-5A76-4AA6-ABC0-6B9692F65166}" dt="2023-02-13T07:24:53.308" v="335" actId="20577"/>
          <ac:spMkLst>
            <pc:docMk/>
            <pc:sldMk cId="3489549798" sldId="853"/>
            <ac:spMk id="21" creationId="{BE37B098-E302-49A0-838E-ACD3952A5EC9}"/>
          </ac:spMkLst>
        </pc:spChg>
        <pc:spChg chg="mod">
          <ac:chgData name="Zheng Long Lee" userId="54cd977ca5330cae" providerId="LiveId" clId="{13BD982D-5A76-4AA6-ABC0-6B9692F65166}" dt="2023-02-13T07:24:57.945" v="351" actId="20577"/>
          <ac:spMkLst>
            <pc:docMk/>
            <pc:sldMk cId="3489549798" sldId="853"/>
            <ac:spMk id="23" creationId="{C846242B-8A32-476D-B2BC-60CDAD222F15}"/>
          </ac:spMkLst>
        </pc:spChg>
      </pc:sldChg>
      <pc:sldChg chg="modSp mod">
        <pc:chgData name="Zheng Long Lee" userId="54cd977ca5330cae" providerId="LiveId" clId="{13BD982D-5A76-4AA6-ABC0-6B9692F65166}" dt="2023-02-13T07:25:05.040" v="378"/>
        <pc:sldMkLst>
          <pc:docMk/>
          <pc:sldMk cId="520469374" sldId="854"/>
        </pc:sldMkLst>
        <pc:spChg chg="mod">
          <ac:chgData name="Zheng Long Lee" userId="54cd977ca5330cae" providerId="LiveId" clId="{13BD982D-5A76-4AA6-ABC0-6B9692F65166}" dt="2023-02-13T07:25:05.040" v="378"/>
          <ac:spMkLst>
            <pc:docMk/>
            <pc:sldMk cId="520469374" sldId="854"/>
            <ac:spMk id="8" creationId="{354B90B6-DEC2-400F-BDBF-9E08586C478B}"/>
          </ac:spMkLst>
        </pc:spChg>
      </pc:sldChg>
      <pc:sldChg chg="addSp delSp modSp mod">
        <pc:chgData name="Zheng Long Lee" userId="54cd977ca5330cae" providerId="LiveId" clId="{13BD982D-5A76-4AA6-ABC0-6B9692F65166}" dt="2023-02-13T07:27:40.339" v="639" actId="20577"/>
        <pc:sldMkLst>
          <pc:docMk/>
          <pc:sldMk cId="1018495958" sldId="855"/>
        </pc:sldMkLst>
        <pc:spChg chg="mod">
          <ac:chgData name="Zheng Long Lee" userId="54cd977ca5330cae" providerId="LiveId" clId="{13BD982D-5A76-4AA6-ABC0-6B9692F65166}" dt="2023-02-13T07:26:06.363" v="531"/>
          <ac:spMkLst>
            <pc:docMk/>
            <pc:sldMk cId="1018495958" sldId="855"/>
            <ac:spMk id="8" creationId="{354B90B6-DEC2-400F-BDBF-9E08586C478B}"/>
          </ac:spMkLst>
        </pc:spChg>
        <pc:spChg chg="add del mod">
          <ac:chgData name="Zheng Long Lee" userId="54cd977ca5330cae" providerId="LiveId" clId="{13BD982D-5A76-4AA6-ABC0-6B9692F65166}" dt="2023-02-13T07:27:40.339" v="639" actId="20577"/>
          <ac:spMkLst>
            <pc:docMk/>
            <pc:sldMk cId="1018495958" sldId="855"/>
            <ac:spMk id="10" creationId="{7DD6F864-7659-4015-9C98-A511408C735E}"/>
          </ac:spMkLst>
        </pc:spChg>
      </pc:sldChg>
      <pc:sldChg chg="modSp mod">
        <pc:chgData name="Zheng Long Lee" userId="54cd977ca5330cae" providerId="LiveId" clId="{13BD982D-5A76-4AA6-ABC0-6B9692F65166}" dt="2023-02-13T07:25:20.328" v="395"/>
        <pc:sldMkLst>
          <pc:docMk/>
          <pc:sldMk cId="2993979134" sldId="856"/>
        </pc:sldMkLst>
        <pc:spChg chg="mod">
          <ac:chgData name="Zheng Long Lee" userId="54cd977ca5330cae" providerId="LiveId" clId="{13BD982D-5A76-4AA6-ABC0-6B9692F65166}" dt="2023-02-13T07:25:20.328" v="395"/>
          <ac:spMkLst>
            <pc:docMk/>
            <pc:sldMk cId="2993979134" sldId="856"/>
            <ac:spMk id="8" creationId="{354B90B6-DEC2-400F-BDBF-9E08586C478B}"/>
          </ac:spMkLst>
        </pc:spChg>
      </pc:sldChg>
      <pc:sldChg chg="delSp modSp mod">
        <pc:chgData name="Zheng Long Lee" userId="54cd977ca5330cae" providerId="LiveId" clId="{13BD982D-5A76-4AA6-ABC0-6B9692F65166}" dt="2023-02-13T07:25:51.636" v="530" actId="5793"/>
        <pc:sldMkLst>
          <pc:docMk/>
          <pc:sldMk cId="4198590414" sldId="857"/>
        </pc:sldMkLst>
        <pc:spChg chg="mod">
          <ac:chgData name="Zheng Long Lee" userId="54cd977ca5330cae" providerId="LiveId" clId="{13BD982D-5A76-4AA6-ABC0-6B9692F65166}" dt="2023-02-13T07:25:51.636" v="530" actId="5793"/>
          <ac:spMkLst>
            <pc:docMk/>
            <pc:sldMk cId="4198590414" sldId="857"/>
            <ac:spMk id="7" creationId="{4953C6D3-B17D-4922-BCDE-4F876C5A63A4}"/>
          </ac:spMkLst>
        </pc:spChg>
        <pc:spChg chg="del mod">
          <ac:chgData name="Zheng Long Lee" userId="54cd977ca5330cae" providerId="LiveId" clId="{13BD982D-5A76-4AA6-ABC0-6B9692F65166}" dt="2023-02-13T07:25:18.511" v="394"/>
          <ac:spMkLst>
            <pc:docMk/>
            <pc:sldMk cId="4198590414" sldId="857"/>
            <ac:spMk id="8" creationId="{354B90B6-DEC2-400F-BDBF-9E08586C478B}"/>
          </ac:spMkLst>
        </pc:spChg>
      </pc:sldChg>
      <pc:sldChg chg="modSp mod">
        <pc:chgData name="Zheng Long Lee" userId="54cd977ca5330cae" providerId="LiveId" clId="{13BD982D-5A76-4AA6-ABC0-6B9692F65166}" dt="2023-02-13T07:27:49.564" v="647"/>
        <pc:sldMkLst>
          <pc:docMk/>
          <pc:sldMk cId="1080177354" sldId="858"/>
        </pc:sldMkLst>
        <pc:spChg chg="mod">
          <ac:chgData name="Zheng Long Lee" userId="54cd977ca5330cae" providerId="LiveId" clId="{13BD982D-5A76-4AA6-ABC0-6B9692F65166}" dt="2023-02-13T07:27:49.564" v="647"/>
          <ac:spMkLst>
            <pc:docMk/>
            <pc:sldMk cId="1080177354" sldId="858"/>
            <ac:spMk id="8" creationId="{354B90B6-DEC2-400F-BDBF-9E08586C478B}"/>
          </ac:spMkLst>
        </pc:spChg>
      </pc:sldChg>
      <pc:sldChg chg="modSp mod">
        <pc:chgData name="Zheng Long Lee" userId="54cd977ca5330cae" providerId="LiveId" clId="{13BD982D-5A76-4AA6-ABC0-6B9692F65166}" dt="2023-02-13T07:28:15.170" v="651" actId="1076"/>
        <pc:sldMkLst>
          <pc:docMk/>
          <pc:sldMk cId="93189265" sldId="859"/>
        </pc:sldMkLst>
        <pc:spChg chg="mod">
          <ac:chgData name="Zheng Long Lee" userId="54cd977ca5330cae" providerId="LiveId" clId="{13BD982D-5A76-4AA6-ABC0-6B9692F65166}" dt="2023-02-13T07:28:15.170" v="651" actId="1076"/>
          <ac:spMkLst>
            <pc:docMk/>
            <pc:sldMk cId="93189265" sldId="859"/>
            <ac:spMk id="6" creationId="{2CC6094A-DA77-495E-A9D4-427B66DC3820}"/>
          </ac:spMkLst>
        </pc:spChg>
      </pc:sldChg>
      <pc:sldChg chg="modSp del mod">
        <pc:chgData name="Zheng Long Lee" userId="54cd977ca5330cae" providerId="LiveId" clId="{13BD982D-5A76-4AA6-ABC0-6B9692F65166}" dt="2023-02-13T07:28:44.845" v="656" actId="47"/>
        <pc:sldMkLst>
          <pc:docMk/>
          <pc:sldMk cId="3041552264" sldId="860"/>
        </pc:sldMkLst>
        <pc:spChg chg="mod">
          <ac:chgData name="Zheng Long Lee" userId="54cd977ca5330cae" providerId="LiveId" clId="{13BD982D-5A76-4AA6-ABC0-6B9692F65166}" dt="2023-02-13T07:28:41.758" v="655"/>
          <ac:spMkLst>
            <pc:docMk/>
            <pc:sldMk cId="3041552264" sldId="860"/>
            <ac:spMk id="6" creationId="{2CC6094A-DA77-495E-A9D4-427B66DC3820}"/>
          </ac:spMkLst>
        </pc:spChg>
      </pc:sldChg>
      <pc:sldChg chg="modSp mod">
        <pc:chgData name="Zheng Long Lee" userId="54cd977ca5330cae" providerId="LiveId" clId="{13BD982D-5A76-4AA6-ABC0-6B9692F65166}" dt="2023-02-13T07:28:27.598" v="654" actId="14100"/>
        <pc:sldMkLst>
          <pc:docMk/>
          <pc:sldMk cId="1014084035" sldId="861"/>
        </pc:sldMkLst>
        <pc:spChg chg="mod">
          <ac:chgData name="Zheng Long Lee" userId="54cd977ca5330cae" providerId="LiveId" clId="{13BD982D-5A76-4AA6-ABC0-6B9692F65166}" dt="2023-02-13T07:28:27.598" v="654" actId="14100"/>
          <ac:spMkLst>
            <pc:docMk/>
            <pc:sldMk cId="1014084035" sldId="861"/>
            <ac:spMk id="6" creationId="{2CC6094A-DA77-495E-A9D4-427B66DC3820}"/>
          </ac:spMkLst>
        </pc:spChg>
      </pc:sldChg>
      <pc:sldChg chg="modSp mod">
        <pc:chgData name="Zheng Long Lee" userId="54cd977ca5330cae" providerId="LiveId" clId="{13BD982D-5A76-4AA6-ABC0-6B9692F65166}" dt="2023-02-13T07:29:25.764" v="699"/>
        <pc:sldMkLst>
          <pc:docMk/>
          <pc:sldMk cId="4021243773" sldId="862"/>
        </pc:sldMkLst>
        <pc:spChg chg="mod">
          <ac:chgData name="Zheng Long Lee" userId="54cd977ca5330cae" providerId="LiveId" clId="{13BD982D-5A76-4AA6-ABC0-6B9692F65166}" dt="2023-02-13T07:29:25.764" v="699"/>
          <ac:spMkLst>
            <pc:docMk/>
            <pc:sldMk cId="4021243773" sldId="862"/>
            <ac:spMk id="7" creationId="{FCE65147-D6A3-45D6-BB9A-EFC26A9AF7AE}"/>
          </ac:spMkLst>
        </pc:spChg>
      </pc:sldChg>
      <pc:sldChg chg="modSp mod">
        <pc:chgData name="Zheng Long Lee" userId="54cd977ca5330cae" providerId="LiveId" clId="{13BD982D-5A76-4AA6-ABC0-6B9692F65166}" dt="2023-02-13T07:29:18.100" v="697" actId="20577"/>
        <pc:sldMkLst>
          <pc:docMk/>
          <pc:sldMk cId="1699751858" sldId="863"/>
        </pc:sldMkLst>
        <pc:spChg chg="mod">
          <ac:chgData name="Zheng Long Lee" userId="54cd977ca5330cae" providerId="LiveId" clId="{13BD982D-5A76-4AA6-ABC0-6B9692F65166}" dt="2023-02-13T07:29:18.100" v="697" actId="20577"/>
          <ac:spMkLst>
            <pc:docMk/>
            <pc:sldMk cId="1699751858" sldId="863"/>
            <ac:spMk id="6" creationId="{2CC6094A-DA77-495E-A9D4-427B66DC3820}"/>
          </ac:spMkLst>
        </pc:spChg>
      </pc:sldChg>
      <pc:sldChg chg="modSp mod">
        <pc:chgData name="Zheng Long Lee" userId="54cd977ca5330cae" providerId="LiveId" clId="{13BD982D-5A76-4AA6-ABC0-6B9692F65166}" dt="2023-02-18T06:41:21.530" v="816" actId="20577"/>
        <pc:sldMkLst>
          <pc:docMk/>
          <pc:sldMk cId="1156173773" sldId="864"/>
        </pc:sldMkLst>
        <pc:spChg chg="mod">
          <ac:chgData name="Zheng Long Lee" userId="54cd977ca5330cae" providerId="LiveId" clId="{13BD982D-5A76-4AA6-ABC0-6B9692F65166}" dt="2023-02-13T07:29:22.699" v="698"/>
          <ac:spMkLst>
            <pc:docMk/>
            <pc:sldMk cId="1156173773" sldId="864"/>
            <ac:spMk id="6" creationId="{2CC6094A-DA77-495E-A9D4-427B66DC3820}"/>
          </ac:spMkLst>
        </pc:spChg>
        <pc:spChg chg="mod">
          <ac:chgData name="Zheng Long Lee" userId="54cd977ca5330cae" providerId="LiveId" clId="{13BD982D-5A76-4AA6-ABC0-6B9692F65166}" dt="2023-02-18T06:41:21.530" v="816" actId="20577"/>
          <ac:spMkLst>
            <pc:docMk/>
            <pc:sldMk cId="1156173773" sldId="864"/>
            <ac:spMk id="11" creationId="{4D0A9A70-E7A8-4B8D-9B4C-FEBD6D8041D4}"/>
          </ac:spMkLst>
        </pc:spChg>
      </pc:sldChg>
      <pc:sldChg chg="modSp mod">
        <pc:chgData name="Zheng Long Lee" userId="54cd977ca5330cae" providerId="LiveId" clId="{13BD982D-5A76-4AA6-ABC0-6B9692F65166}" dt="2023-02-13T07:28:54.619" v="659" actId="1076"/>
        <pc:sldMkLst>
          <pc:docMk/>
          <pc:sldMk cId="372646366" sldId="867"/>
        </pc:sldMkLst>
        <pc:spChg chg="mod">
          <ac:chgData name="Zheng Long Lee" userId="54cd977ca5330cae" providerId="LiveId" clId="{13BD982D-5A76-4AA6-ABC0-6B9692F65166}" dt="2023-02-13T07:28:54.619" v="659" actId="1076"/>
          <ac:spMkLst>
            <pc:docMk/>
            <pc:sldMk cId="372646366" sldId="867"/>
            <ac:spMk id="6" creationId="{2CC6094A-DA77-495E-A9D4-427B66DC3820}"/>
          </ac:spMkLst>
        </pc:spChg>
      </pc:sldChg>
      <pc:sldChg chg="modSp mod">
        <pc:chgData name="Zheng Long Lee" userId="54cd977ca5330cae" providerId="LiveId" clId="{13BD982D-5A76-4AA6-ABC0-6B9692F65166}" dt="2023-02-13T07:29:04.732" v="662" actId="14100"/>
        <pc:sldMkLst>
          <pc:docMk/>
          <pc:sldMk cId="2402874071" sldId="868"/>
        </pc:sldMkLst>
        <pc:spChg chg="mod">
          <ac:chgData name="Zheng Long Lee" userId="54cd977ca5330cae" providerId="LiveId" clId="{13BD982D-5A76-4AA6-ABC0-6B9692F65166}" dt="2023-02-13T07:29:04.732" v="662" actId="14100"/>
          <ac:spMkLst>
            <pc:docMk/>
            <pc:sldMk cId="2402874071" sldId="868"/>
            <ac:spMk id="6" creationId="{2CC6094A-DA77-495E-A9D4-427B66DC3820}"/>
          </ac:spMkLst>
        </pc:spChg>
      </pc:sldChg>
      <pc:sldChg chg="addSp delSp modSp add mod ord">
        <pc:chgData name="Zheng Long Lee" userId="54cd977ca5330cae" providerId="LiveId" clId="{13BD982D-5A76-4AA6-ABC0-6B9692F65166}" dt="2023-02-18T06:41:50.143" v="880" actId="1076"/>
        <pc:sldMkLst>
          <pc:docMk/>
          <pc:sldMk cId="966323649" sldId="870"/>
        </pc:sldMkLst>
        <pc:spChg chg="del">
          <ac:chgData name="Zheng Long Lee" userId="54cd977ca5330cae" providerId="LiveId" clId="{13BD982D-5A76-4AA6-ABC0-6B9692F65166}" dt="2023-02-18T06:39:30.167" v="703" actId="21"/>
          <ac:spMkLst>
            <pc:docMk/>
            <pc:sldMk cId="966323649" sldId="870"/>
            <ac:spMk id="2" creationId="{24ECCE41-6E8E-4A88-A4E2-0BBC1810B09C}"/>
          </ac:spMkLst>
        </pc:spChg>
        <pc:spChg chg="add mod">
          <ac:chgData name="Zheng Long Lee" userId="54cd977ca5330cae" providerId="LiveId" clId="{13BD982D-5A76-4AA6-ABC0-6B9692F65166}" dt="2023-02-18T06:41:50.143" v="880" actId="1076"/>
          <ac:spMkLst>
            <pc:docMk/>
            <pc:sldMk cId="966323649" sldId="870"/>
            <ac:spMk id="5" creationId="{9E774CA5-2DBC-09F2-D247-24CA68936A7F}"/>
          </ac:spMkLst>
        </pc:spChg>
        <pc:picChg chg="add mod">
          <ac:chgData name="Zheng Long Lee" userId="54cd977ca5330cae" providerId="LiveId" clId="{13BD982D-5A76-4AA6-ABC0-6B9692F65166}" dt="2023-02-18T06:40:12.523" v="706" actId="962"/>
          <ac:picMkLst>
            <pc:docMk/>
            <pc:sldMk cId="966323649" sldId="870"/>
            <ac:picMk id="4" creationId="{3C5C0B49-912E-40E9-62A6-E86673D66D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B3321-9625-48D7-A91D-CD4FF8EA26CB}" type="datetimeFigureOut">
              <a:rPr lang="zh-CN" altLang="en-US" smtClean="0"/>
              <a:pPr/>
              <a:t>2024/3/1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1EC39-8C03-4A1B-8776-95A63998E4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2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33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8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167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612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12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096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966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67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164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1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045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251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0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起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7"/>
          <a:stretch>
            <a:fillRect/>
          </a:stretch>
        </p:blipFill>
        <p:spPr>
          <a:xfrm>
            <a:off x="-1963" y="0"/>
            <a:ext cx="1219396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55000"/>
                </a:schemeClr>
              </a:gs>
              <a:gs pos="0">
                <a:schemeClr val="bg1">
                  <a:alpha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2024/3/1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2024/3/1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F728-F7E0-4A72-8D4E-63CE94987A7E}" type="datetimeFigureOut">
              <a:rPr lang="zh-CN" altLang="en-US" smtClean="0"/>
              <a:pPr/>
              <a:t>2024/3/1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A997-7E56-47AF-9487-CD39886EC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552701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1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1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1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3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2663" y="2214555"/>
            <a:ext cx="6929487" cy="1000124"/>
          </a:xfrm>
          <a:prstGeom prst="rect">
            <a:avLst/>
          </a:prstGeom>
        </p:spPr>
        <p:txBody>
          <a:bodyPr lIns="68579" tIns="34289" rIns="68579" bIns="34289"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22224" y="5169001"/>
            <a:ext cx="12214224" cy="1706972"/>
            <a:chOff x="-16668" y="3876750"/>
            <a:chExt cx="9160668" cy="1280229"/>
          </a:xfrm>
        </p:grpSpPr>
        <p:sp>
          <p:nvSpPr>
            <p:cNvPr id="6" name="矩形 5"/>
            <p:cNvSpPr/>
            <p:nvPr userDrawn="1"/>
          </p:nvSpPr>
          <p:spPr>
            <a:xfrm>
              <a:off x="-16668" y="3876750"/>
              <a:ext cx="9160667" cy="1280229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0921" y="3906000"/>
              <a:ext cx="2061079" cy="124711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647001" y="3905491"/>
              <a:ext cx="2025000" cy="123999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cxnSp>
          <p:nvCxnSpPr>
            <p:cNvPr id="9" name="直接连接符 8"/>
            <p:cNvCxnSpPr/>
            <p:nvPr userDrawn="1"/>
          </p:nvCxnSpPr>
          <p:spPr bwMode="auto">
            <a:xfrm>
              <a:off x="-4751" y="3876750"/>
              <a:ext cx="9148751" cy="0"/>
            </a:xfrm>
            <a:prstGeom prst="line">
              <a:avLst/>
            </a:prstGeom>
            <a:noFill/>
            <a:ln w="1270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322144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000" y="2289001"/>
            <a:ext cx="10515600" cy="132503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6606301"/>
            <a:ext cx="2118851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919070" y="6606301"/>
            <a:ext cx="2191676" cy="251700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50219" y="6606301"/>
            <a:ext cx="2363255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19069" y="6606301"/>
            <a:ext cx="260025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10963" y="6606301"/>
            <a:ext cx="253903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4384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chemeClr val="bg1">
                  <a:alpha val="79000"/>
                </a:schemeClr>
              </a:gs>
              <a:gs pos="100000">
                <a:schemeClr val="bg1">
                  <a:alpha val="71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 b="718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935651" y="-361413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7619159" y="2613495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t="15065" r="346"/>
          <a:stretch>
            <a:fillRect/>
          </a:stretch>
        </p:blipFill>
        <p:spPr>
          <a:xfrm>
            <a:off x="-1" y="0"/>
            <a:ext cx="12192001" cy="6893919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256352" y="2601649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6"/>
          <a:stretch>
            <a:fillRect/>
          </a:stretch>
        </p:blipFill>
        <p:spPr>
          <a:xfrm>
            <a:off x="2" y="0"/>
            <a:ext cx="12180271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-447874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410482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7935651" y="-827352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5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 noEditPoints="1"/>
          </p:cNvSpPr>
          <p:nvPr userDrawn="1"/>
        </p:nvSpPr>
        <p:spPr bwMode="auto">
          <a:xfrm>
            <a:off x="7471129" y="-2172714"/>
            <a:ext cx="6663971" cy="6636436"/>
          </a:xfrm>
          <a:custGeom>
            <a:avLst/>
            <a:gdLst>
              <a:gd name="T0" fmla="*/ 263 w 379"/>
              <a:gd name="T1" fmla="*/ 288 h 379"/>
              <a:gd name="T2" fmla="*/ 252 w 379"/>
              <a:gd name="T3" fmla="*/ 296 h 379"/>
              <a:gd name="T4" fmla="*/ 257 w 379"/>
              <a:gd name="T5" fmla="*/ 298 h 379"/>
              <a:gd name="T6" fmla="*/ 262 w 379"/>
              <a:gd name="T7" fmla="*/ 295 h 379"/>
              <a:gd name="T8" fmla="*/ 266 w 379"/>
              <a:gd name="T9" fmla="*/ 300 h 379"/>
              <a:gd name="T10" fmla="*/ 268 w 379"/>
              <a:gd name="T11" fmla="*/ 317 h 379"/>
              <a:gd name="T12" fmla="*/ 274 w 379"/>
              <a:gd name="T13" fmla="*/ 302 h 379"/>
              <a:gd name="T14" fmla="*/ 258 w 379"/>
              <a:gd name="T15" fmla="*/ 306 h 379"/>
              <a:gd name="T16" fmla="*/ 254 w 379"/>
              <a:gd name="T17" fmla="*/ 282 h 379"/>
              <a:gd name="T18" fmla="*/ 229 w 379"/>
              <a:gd name="T19" fmla="*/ 326 h 379"/>
              <a:gd name="T20" fmla="*/ 221 w 379"/>
              <a:gd name="T21" fmla="*/ 317 h 379"/>
              <a:gd name="T22" fmla="*/ 211 w 379"/>
              <a:gd name="T23" fmla="*/ 305 h 379"/>
              <a:gd name="T24" fmla="*/ 175 w 379"/>
              <a:gd name="T25" fmla="*/ 308 h 379"/>
              <a:gd name="T26" fmla="*/ 160 w 379"/>
              <a:gd name="T27" fmla="*/ 325 h 379"/>
              <a:gd name="T28" fmla="*/ 177 w 379"/>
              <a:gd name="T29" fmla="*/ 328 h 379"/>
              <a:gd name="T30" fmla="*/ 166 w 379"/>
              <a:gd name="T31" fmla="*/ 319 h 379"/>
              <a:gd name="T32" fmla="*/ 170 w 379"/>
              <a:gd name="T33" fmla="*/ 300 h 379"/>
              <a:gd name="T34" fmla="*/ 158 w 379"/>
              <a:gd name="T35" fmla="*/ 301 h 379"/>
              <a:gd name="T36" fmla="*/ 198 w 379"/>
              <a:gd name="T37" fmla="*/ 227 h 379"/>
              <a:gd name="T38" fmla="*/ 143 w 379"/>
              <a:gd name="T39" fmla="*/ 149 h 379"/>
              <a:gd name="T40" fmla="*/ 160 w 379"/>
              <a:gd name="T41" fmla="*/ 248 h 379"/>
              <a:gd name="T42" fmla="*/ 174 w 379"/>
              <a:gd name="T43" fmla="*/ 166 h 379"/>
              <a:gd name="T44" fmla="*/ 167 w 379"/>
              <a:gd name="T45" fmla="*/ 241 h 379"/>
              <a:gd name="T46" fmla="*/ 206 w 379"/>
              <a:gd name="T47" fmla="*/ 197 h 379"/>
              <a:gd name="T48" fmla="*/ 214 w 379"/>
              <a:gd name="T49" fmla="*/ 224 h 379"/>
              <a:gd name="T50" fmla="*/ 217 w 379"/>
              <a:gd name="T51" fmla="*/ 156 h 379"/>
              <a:gd name="T52" fmla="*/ 230 w 379"/>
              <a:gd name="T53" fmla="*/ 156 h 379"/>
              <a:gd name="T54" fmla="*/ 203 w 379"/>
              <a:gd name="T55" fmla="*/ 155 h 379"/>
              <a:gd name="T56" fmla="*/ 118 w 379"/>
              <a:gd name="T57" fmla="*/ 178 h 379"/>
              <a:gd name="T58" fmla="*/ 129 w 379"/>
              <a:gd name="T59" fmla="*/ 106 h 379"/>
              <a:gd name="T60" fmla="*/ 248 w 379"/>
              <a:gd name="T61" fmla="*/ 159 h 379"/>
              <a:gd name="T62" fmla="*/ 266 w 379"/>
              <a:gd name="T63" fmla="*/ 137 h 379"/>
              <a:gd name="T64" fmla="*/ 122 w 379"/>
              <a:gd name="T65" fmla="*/ 291 h 379"/>
              <a:gd name="T66" fmla="*/ 123 w 379"/>
              <a:gd name="T67" fmla="*/ 289 h 379"/>
              <a:gd name="T68" fmla="*/ 100 w 379"/>
              <a:gd name="T69" fmla="*/ 291 h 379"/>
              <a:gd name="T70" fmla="*/ 47 w 379"/>
              <a:gd name="T71" fmla="*/ 237 h 379"/>
              <a:gd name="T72" fmla="*/ 62 w 379"/>
              <a:gd name="T73" fmla="*/ 215 h 379"/>
              <a:gd name="T74" fmla="*/ 43 w 379"/>
              <a:gd name="T75" fmla="*/ 164 h 379"/>
              <a:gd name="T76" fmla="*/ 67 w 379"/>
              <a:gd name="T77" fmla="*/ 148 h 379"/>
              <a:gd name="T78" fmla="*/ 91 w 379"/>
              <a:gd name="T79" fmla="*/ 106 h 379"/>
              <a:gd name="T80" fmla="*/ 94 w 379"/>
              <a:gd name="T81" fmla="*/ 81 h 379"/>
              <a:gd name="T82" fmla="*/ 110 w 379"/>
              <a:gd name="T83" fmla="*/ 73 h 379"/>
              <a:gd name="T84" fmla="*/ 149 w 379"/>
              <a:gd name="T85" fmla="*/ 41 h 379"/>
              <a:gd name="T86" fmla="*/ 184 w 379"/>
              <a:gd name="T87" fmla="*/ 48 h 379"/>
              <a:gd name="T88" fmla="*/ 222 w 379"/>
              <a:gd name="T89" fmla="*/ 44 h 379"/>
              <a:gd name="T90" fmla="*/ 240 w 379"/>
              <a:gd name="T91" fmla="*/ 55 h 379"/>
              <a:gd name="T92" fmla="*/ 257 w 379"/>
              <a:gd name="T93" fmla="*/ 80 h 379"/>
              <a:gd name="T94" fmla="*/ 288 w 379"/>
              <a:gd name="T95" fmla="*/ 103 h 379"/>
              <a:gd name="T96" fmla="*/ 331 w 379"/>
              <a:gd name="T97" fmla="*/ 127 h 379"/>
              <a:gd name="T98" fmla="*/ 321 w 379"/>
              <a:gd name="T99" fmla="*/ 158 h 379"/>
              <a:gd name="T100" fmla="*/ 336 w 379"/>
              <a:gd name="T101" fmla="*/ 195 h 379"/>
              <a:gd name="T102" fmla="*/ 336 w 379"/>
              <a:gd name="T103" fmla="*/ 204 h 379"/>
              <a:gd name="T104" fmla="*/ 331 w 379"/>
              <a:gd name="T105" fmla="*/ 236 h 379"/>
              <a:gd name="T106" fmla="*/ 301 w 379"/>
              <a:gd name="T107" fmla="*/ 256 h 379"/>
              <a:gd name="T108" fmla="*/ 270 w 379"/>
              <a:gd name="T109" fmla="*/ 38 h 379"/>
              <a:gd name="T110" fmla="*/ 46 w 379"/>
              <a:gd name="T111" fmla="*/ 95 h 379"/>
              <a:gd name="T112" fmla="*/ 82 w 379"/>
              <a:gd name="T113" fmla="*/ 324 h 379"/>
              <a:gd name="T114" fmla="*/ 313 w 379"/>
              <a:gd name="T115" fmla="*/ 309 h 379"/>
              <a:gd name="T116" fmla="*/ 360 w 379"/>
              <a:gd name="T117" fmla="*/ 238 h 379"/>
              <a:gd name="T118" fmla="*/ 157 w 379"/>
              <a:gd name="T119" fmla="*/ 364 h 379"/>
              <a:gd name="T120" fmla="*/ 13 w 379"/>
              <a:gd name="T121" fmla="*/ 174 h 379"/>
              <a:gd name="T122" fmla="*/ 189 w 379"/>
              <a:gd name="T123" fmla="*/ 13 h 379"/>
              <a:gd name="T124" fmla="*/ 189 w 379"/>
              <a:gd name="T125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9" h="379">
                <a:moveTo>
                  <a:pt x="253" y="291"/>
                </a:moveTo>
                <a:cubicBezTo>
                  <a:pt x="254" y="290"/>
                  <a:pt x="254" y="290"/>
                  <a:pt x="254" y="290"/>
                </a:cubicBezTo>
                <a:cubicBezTo>
                  <a:pt x="254" y="290"/>
                  <a:pt x="254" y="291"/>
                  <a:pt x="255" y="291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4" y="292"/>
                  <a:pt x="254" y="292"/>
                  <a:pt x="254" y="292"/>
                </a:cubicBezTo>
                <a:cubicBezTo>
                  <a:pt x="254" y="292"/>
                  <a:pt x="253" y="291"/>
                  <a:pt x="253" y="291"/>
                </a:cubicBezTo>
                <a:cubicBezTo>
                  <a:pt x="253" y="291"/>
                  <a:pt x="253" y="291"/>
                  <a:pt x="253" y="291"/>
                </a:cubicBezTo>
                <a:moveTo>
                  <a:pt x="259" y="286"/>
                </a:moveTo>
                <a:cubicBezTo>
                  <a:pt x="259" y="286"/>
                  <a:pt x="259" y="286"/>
                  <a:pt x="259" y="286"/>
                </a:cubicBezTo>
                <a:cubicBezTo>
                  <a:pt x="259" y="284"/>
                  <a:pt x="262" y="281"/>
                  <a:pt x="263" y="280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5" y="280"/>
                  <a:pt x="265" y="280"/>
                  <a:pt x="265" y="280"/>
                </a:cubicBezTo>
                <a:cubicBezTo>
                  <a:pt x="265" y="280"/>
                  <a:pt x="265" y="281"/>
                  <a:pt x="265" y="281"/>
                </a:cubicBezTo>
                <a:cubicBezTo>
                  <a:pt x="265" y="282"/>
                  <a:pt x="265" y="283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5"/>
                  <a:pt x="266" y="289"/>
                  <a:pt x="264" y="289"/>
                </a:cubicBezTo>
                <a:cubicBezTo>
                  <a:pt x="264" y="290"/>
                  <a:pt x="264" y="290"/>
                  <a:pt x="264" y="290"/>
                </a:cubicBezTo>
                <a:cubicBezTo>
                  <a:pt x="264" y="289"/>
                  <a:pt x="263" y="289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61" y="288"/>
                  <a:pt x="261" y="288"/>
                  <a:pt x="260" y="288"/>
                </a:cubicBezTo>
                <a:cubicBezTo>
                  <a:pt x="260" y="287"/>
                  <a:pt x="260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6"/>
                  <a:pt x="259" y="286"/>
                  <a:pt x="259" y="286"/>
                </a:cubicBezTo>
                <a:close/>
                <a:moveTo>
                  <a:pt x="261" y="291"/>
                </a:moveTo>
                <a:cubicBezTo>
                  <a:pt x="261" y="291"/>
                  <a:pt x="261" y="291"/>
                  <a:pt x="261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2"/>
                  <a:pt x="262" y="292"/>
                  <a:pt x="262" y="292"/>
                </a:cubicBezTo>
                <a:cubicBezTo>
                  <a:pt x="261" y="292"/>
                  <a:pt x="261" y="292"/>
                  <a:pt x="261" y="292"/>
                </a:cubicBezTo>
                <a:cubicBezTo>
                  <a:pt x="261" y="292"/>
                  <a:pt x="261" y="291"/>
                  <a:pt x="261" y="291"/>
                </a:cubicBezTo>
                <a:moveTo>
                  <a:pt x="244" y="288"/>
                </a:moveTo>
                <a:cubicBezTo>
                  <a:pt x="244" y="288"/>
                  <a:pt x="244" y="288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ubicBezTo>
                  <a:pt x="245" y="289"/>
                  <a:pt x="246" y="289"/>
                  <a:pt x="246" y="290"/>
                </a:cubicBezTo>
                <a:cubicBezTo>
                  <a:pt x="248" y="291"/>
                  <a:pt x="250" y="292"/>
                  <a:pt x="251" y="294"/>
                </a:cubicBezTo>
                <a:cubicBezTo>
                  <a:pt x="251" y="294"/>
                  <a:pt x="251" y="294"/>
                  <a:pt x="251" y="294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2" y="295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0" y="296"/>
                  <a:pt x="249" y="295"/>
                  <a:pt x="247" y="296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8"/>
                  <a:pt x="246" y="298"/>
                  <a:pt x="246" y="298"/>
                </a:cubicBezTo>
                <a:cubicBezTo>
                  <a:pt x="247" y="298"/>
                  <a:pt x="250" y="299"/>
                  <a:pt x="251" y="301"/>
                </a:cubicBezTo>
                <a:cubicBezTo>
                  <a:pt x="251" y="301"/>
                  <a:pt x="251" y="301"/>
                  <a:pt x="252" y="302"/>
                </a:cubicBezTo>
                <a:cubicBezTo>
                  <a:pt x="252" y="302"/>
                  <a:pt x="252" y="302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3" y="303"/>
                  <a:pt x="254" y="303"/>
                  <a:pt x="254" y="303"/>
                </a:cubicBezTo>
                <a:cubicBezTo>
                  <a:pt x="254" y="303"/>
                  <a:pt x="254" y="303"/>
                  <a:pt x="254" y="303"/>
                </a:cubicBezTo>
                <a:cubicBezTo>
                  <a:pt x="255" y="303"/>
                  <a:pt x="255" y="303"/>
                  <a:pt x="255" y="303"/>
                </a:cubicBezTo>
                <a:cubicBezTo>
                  <a:pt x="255" y="303"/>
                  <a:pt x="255" y="302"/>
                  <a:pt x="255" y="302"/>
                </a:cubicBezTo>
                <a:cubicBezTo>
                  <a:pt x="254" y="301"/>
                  <a:pt x="254" y="299"/>
                  <a:pt x="255" y="298"/>
                </a:cubicBezTo>
                <a:cubicBezTo>
                  <a:pt x="255" y="298"/>
                  <a:pt x="256" y="298"/>
                  <a:pt x="256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5"/>
                  <a:pt x="256" y="295"/>
                </a:cubicBezTo>
                <a:cubicBezTo>
                  <a:pt x="257" y="294"/>
                  <a:pt x="257" y="294"/>
                  <a:pt x="257" y="294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60" y="293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1" y="294"/>
                  <a:pt x="262" y="295"/>
                  <a:pt x="262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6"/>
                  <a:pt x="260" y="297"/>
                  <a:pt x="260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7" y="303"/>
                  <a:pt x="256" y="306"/>
                  <a:pt x="254" y="309"/>
                </a:cubicBezTo>
                <a:cubicBezTo>
                  <a:pt x="253" y="310"/>
                  <a:pt x="251" y="312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3" y="315"/>
                  <a:pt x="254" y="315"/>
                  <a:pt x="255" y="315"/>
                </a:cubicBezTo>
                <a:cubicBezTo>
                  <a:pt x="256" y="315"/>
                  <a:pt x="256" y="314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8" y="313"/>
                  <a:pt x="258" y="312"/>
                  <a:pt x="258" y="311"/>
                </a:cubicBezTo>
                <a:cubicBezTo>
                  <a:pt x="259" y="308"/>
                  <a:pt x="261" y="305"/>
                  <a:pt x="262" y="302"/>
                </a:cubicBezTo>
                <a:cubicBezTo>
                  <a:pt x="263" y="302"/>
                  <a:pt x="263" y="301"/>
                  <a:pt x="264" y="301"/>
                </a:cubicBezTo>
                <a:cubicBezTo>
                  <a:pt x="264" y="300"/>
                  <a:pt x="265" y="298"/>
                  <a:pt x="266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8"/>
                  <a:pt x="267" y="298"/>
                  <a:pt x="267" y="298"/>
                </a:cubicBezTo>
                <a:cubicBezTo>
                  <a:pt x="267" y="299"/>
                  <a:pt x="267" y="299"/>
                  <a:pt x="266" y="300"/>
                </a:cubicBezTo>
                <a:cubicBezTo>
                  <a:pt x="266" y="301"/>
                  <a:pt x="266" y="303"/>
                  <a:pt x="265" y="304"/>
                </a:cubicBezTo>
                <a:cubicBezTo>
                  <a:pt x="265" y="304"/>
                  <a:pt x="265" y="305"/>
                  <a:pt x="265" y="306"/>
                </a:cubicBezTo>
                <a:cubicBezTo>
                  <a:pt x="265" y="306"/>
                  <a:pt x="265" y="306"/>
                  <a:pt x="265" y="306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8"/>
                  <a:pt x="264" y="309"/>
                  <a:pt x="264" y="309"/>
                </a:cubicBezTo>
                <a:cubicBezTo>
                  <a:pt x="263" y="310"/>
                  <a:pt x="263" y="311"/>
                  <a:pt x="262" y="312"/>
                </a:cubicBezTo>
                <a:cubicBezTo>
                  <a:pt x="261" y="314"/>
                  <a:pt x="258" y="315"/>
                  <a:pt x="258" y="317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9" y="318"/>
                  <a:pt x="261" y="318"/>
                </a:cubicBezTo>
                <a:cubicBezTo>
                  <a:pt x="262" y="318"/>
                  <a:pt x="263" y="318"/>
                  <a:pt x="264" y="318"/>
                </a:cubicBezTo>
                <a:cubicBezTo>
                  <a:pt x="264" y="318"/>
                  <a:pt x="264" y="318"/>
                  <a:pt x="264" y="318"/>
                </a:cubicBezTo>
                <a:cubicBezTo>
                  <a:pt x="265" y="317"/>
                  <a:pt x="265" y="316"/>
                  <a:pt x="265" y="315"/>
                </a:cubicBezTo>
                <a:cubicBezTo>
                  <a:pt x="266" y="314"/>
                  <a:pt x="267" y="312"/>
                  <a:pt x="268" y="310"/>
                </a:cubicBezTo>
                <a:cubicBezTo>
                  <a:pt x="268" y="310"/>
                  <a:pt x="268" y="310"/>
                  <a:pt x="268" y="310"/>
                </a:cubicBezTo>
                <a:cubicBezTo>
                  <a:pt x="269" y="310"/>
                  <a:pt x="269" y="311"/>
                  <a:pt x="269" y="311"/>
                </a:cubicBezTo>
                <a:cubicBezTo>
                  <a:pt x="270" y="312"/>
                  <a:pt x="270" y="312"/>
                  <a:pt x="270" y="312"/>
                </a:cubicBezTo>
                <a:cubicBezTo>
                  <a:pt x="271" y="313"/>
                  <a:pt x="271" y="314"/>
                  <a:pt x="270" y="314"/>
                </a:cubicBezTo>
                <a:cubicBezTo>
                  <a:pt x="270" y="315"/>
                  <a:pt x="269" y="316"/>
                  <a:pt x="268" y="317"/>
                </a:cubicBezTo>
                <a:cubicBezTo>
                  <a:pt x="268" y="317"/>
                  <a:pt x="268" y="317"/>
                  <a:pt x="268" y="317"/>
                </a:cubicBezTo>
                <a:cubicBezTo>
                  <a:pt x="267" y="318"/>
                  <a:pt x="267" y="318"/>
                  <a:pt x="266" y="318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7" y="320"/>
                  <a:pt x="268" y="319"/>
                  <a:pt x="269" y="319"/>
                </a:cubicBezTo>
                <a:cubicBezTo>
                  <a:pt x="270" y="319"/>
                  <a:pt x="272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7"/>
                  <a:pt x="274" y="314"/>
                  <a:pt x="273" y="312"/>
                </a:cubicBezTo>
                <a:cubicBezTo>
                  <a:pt x="273" y="311"/>
                  <a:pt x="273" y="311"/>
                  <a:pt x="273" y="311"/>
                </a:cubicBezTo>
                <a:cubicBezTo>
                  <a:pt x="272" y="310"/>
                  <a:pt x="271" y="310"/>
                  <a:pt x="270" y="309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70" y="308"/>
                  <a:pt x="270" y="308"/>
                  <a:pt x="271" y="307"/>
                </a:cubicBezTo>
                <a:cubicBezTo>
                  <a:pt x="271" y="307"/>
                  <a:pt x="271" y="306"/>
                  <a:pt x="271" y="306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4"/>
                  <a:pt x="274" y="303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2" y="302"/>
                  <a:pt x="271" y="302"/>
                </a:cubicBezTo>
                <a:cubicBezTo>
                  <a:pt x="271" y="303"/>
                  <a:pt x="271" y="303"/>
                  <a:pt x="271" y="303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4"/>
                  <a:pt x="268" y="302"/>
                  <a:pt x="269" y="301"/>
                </a:cubicBezTo>
                <a:cubicBezTo>
                  <a:pt x="269" y="301"/>
                  <a:pt x="269" y="301"/>
                  <a:pt x="269" y="301"/>
                </a:cubicBezTo>
                <a:cubicBezTo>
                  <a:pt x="270" y="299"/>
                  <a:pt x="270" y="298"/>
                  <a:pt x="270" y="296"/>
                </a:cubicBezTo>
                <a:cubicBezTo>
                  <a:pt x="271" y="296"/>
                  <a:pt x="271" y="294"/>
                  <a:pt x="271" y="293"/>
                </a:cubicBezTo>
                <a:cubicBezTo>
                  <a:pt x="270" y="293"/>
                  <a:pt x="270" y="293"/>
                  <a:pt x="270" y="293"/>
                </a:cubicBezTo>
                <a:cubicBezTo>
                  <a:pt x="269" y="292"/>
                  <a:pt x="268" y="292"/>
                  <a:pt x="268" y="293"/>
                </a:cubicBezTo>
                <a:cubicBezTo>
                  <a:pt x="267" y="293"/>
                  <a:pt x="266" y="294"/>
                  <a:pt x="266" y="295"/>
                </a:cubicBezTo>
                <a:cubicBezTo>
                  <a:pt x="265" y="296"/>
                  <a:pt x="265" y="296"/>
                  <a:pt x="265" y="296"/>
                </a:cubicBezTo>
                <a:cubicBezTo>
                  <a:pt x="264" y="297"/>
                  <a:pt x="263" y="299"/>
                  <a:pt x="261" y="301"/>
                </a:cubicBezTo>
                <a:cubicBezTo>
                  <a:pt x="261" y="302"/>
                  <a:pt x="260" y="303"/>
                  <a:pt x="260" y="303"/>
                </a:cubicBezTo>
                <a:cubicBezTo>
                  <a:pt x="259" y="304"/>
                  <a:pt x="258" y="306"/>
                  <a:pt x="258" y="306"/>
                </a:cubicBezTo>
                <a:cubicBezTo>
                  <a:pt x="258" y="306"/>
                  <a:pt x="258" y="306"/>
                  <a:pt x="258" y="306"/>
                </a:cubicBezTo>
                <a:cubicBezTo>
                  <a:pt x="258" y="305"/>
                  <a:pt x="258" y="304"/>
                  <a:pt x="259" y="303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3" y="295"/>
                  <a:pt x="263" y="295"/>
                  <a:pt x="263" y="295"/>
                </a:cubicBezTo>
                <a:cubicBezTo>
                  <a:pt x="263" y="294"/>
                  <a:pt x="264" y="294"/>
                  <a:pt x="264" y="294"/>
                </a:cubicBezTo>
                <a:cubicBezTo>
                  <a:pt x="265" y="293"/>
                  <a:pt x="265" y="293"/>
                  <a:pt x="265" y="293"/>
                </a:cubicBezTo>
                <a:cubicBezTo>
                  <a:pt x="266" y="293"/>
                  <a:pt x="266" y="293"/>
                  <a:pt x="266" y="292"/>
                </a:cubicBezTo>
                <a:cubicBezTo>
                  <a:pt x="268" y="290"/>
                  <a:pt x="267" y="286"/>
                  <a:pt x="267" y="284"/>
                </a:cubicBezTo>
                <a:cubicBezTo>
                  <a:pt x="267" y="282"/>
                  <a:pt x="267" y="279"/>
                  <a:pt x="266" y="277"/>
                </a:cubicBezTo>
                <a:cubicBezTo>
                  <a:pt x="266" y="276"/>
                  <a:pt x="265" y="276"/>
                  <a:pt x="265" y="276"/>
                </a:cubicBezTo>
                <a:cubicBezTo>
                  <a:pt x="264" y="276"/>
                  <a:pt x="263" y="276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1" y="278"/>
                  <a:pt x="260" y="282"/>
                  <a:pt x="259" y="284"/>
                </a:cubicBezTo>
                <a:cubicBezTo>
                  <a:pt x="258" y="283"/>
                  <a:pt x="259" y="282"/>
                  <a:pt x="259" y="281"/>
                </a:cubicBezTo>
                <a:cubicBezTo>
                  <a:pt x="259" y="280"/>
                  <a:pt x="260" y="278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8" y="277"/>
                  <a:pt x="258" y="276"/>
                </a:cubicBezTo>
                <a:cubicBezTo>
                  <a:pt x="257" y="276"/>
                  <a:pt x="255" y="276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8"/>
                  <a:pt x="254" y="279"/>
                  <a:pt x="254" y="279"/>
                </a:cubicBezTo>
                <a:cubicBezTo>
                  <a:pt x="254" y="279"/>
                  <a:pt x="254" y="279"/>
                  <a:pt x="254" y="279"/>
                </a:cubicBezTo>
                <a:cubicBezTo>
                  <a:pt x="254" y="282"/>
                  <a:pt x="254" y="282"/>
                  <a:pt x="254" y="282"/>
                </a:cubicBezTo>
                <a:cubicBezTo>
                  <a:pt x="255" y="283"/>
                  <a:pt x="255" y="284"/>
                  <a:pt x="255" y="285"/>
                </a:cubicBezTo>
                <a:cubicBezTo>
                  <a:pt x="255" y="286"/>
                  <a:pt x="255" y="287"/>
                  <a:pt x="254" y="287"/>
                </a:cubicBezTo>
                <a:cubicBezTo>
                  <a:pt x="254" y="288"/>
                  <a:pt x="253" y="288"/>
                  <a:pt x="253" y="288"/>
                </a:cubicBezTo>
                <a:cubicBezTo>
                  <a:pt x="252" y="288"/>
                  <a:pt x="252" y="288"/>
                  <a:pt x="252" y="288"/>
                </a:cubicBezTo>
                <a:cubicBezTo>
                  <a:pt x="251" y="288"/>
                  <a:pt x="250" y="287"/>
                  <a:pt x="248" y="287"/>
                </a:cubicBezTo>
                <a:cubicBezTo>
                  <a:pt x="248" y="287"/>
                  <a:pt x="247" y="288"/>
                  <a:pt x="246" y="288"/>
                </a:cubicBezTo>
                <a:cubicBezTo>
                  <a:pt x="246" y="288"/>
                  <a:pt x="245" y="287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lose/>
                <a:moveTo>
                  <a:pt x="218" y="323"/>
                </a:moveTo>
                <a:cubicBezTo>
                  <a:pt x="218" y="324"/>
                  <a:pt x="218" y="324"/>
                  <a:pt x="218" y="325"/>
                </a:cubicBezTo>
                <a:cubicBezTo>
                  <a:pt x="219" y="327"/>
                  <a:pt x="222" y="329"/>
                  <a:pt x="223" y="330"/>
                </a:cubicBezTo>
                <a:cubicBezTo>
                  <a:pt x="223" y="330"/>
                  <a:pt x="224" y="331"/>
                  <a:pt x="224" y="331"/>
                </a:cubicBezTo>
                <a:cubicBezTo>
                  <a:pt x="224" y="331"/>
                  <a:pt x="225" y="331"/>
                  <a:pt x="225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8" y="331"/>
                  <a:pt x="229" y="329"/>
                  <a:pt x="230" y="328"/>
                </a:cubicBezTo>
                <a:cubicBezTo>
                  <a:pt x="230" y="328"/>
                  <a:pt x="231" y="327"/>
                  <a:pt x="231" y="327"/>
                </a:cubicBezTo>
                <a:cubicBezTo>
                  <a:pt x="231" y="327"/>
                  <a:pt x="232" y="326"/>
                  <a:pt x="232" y="326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1" y="325"/>
                  <a:pt x="231" y="325"/>
                  <a:pt x="230" y="325"/>
                </a:cubicBezTo>
                <a:cubicBezTo>
                  <a:pt x="230" y="326"/>
                  <a:pt x="230" y="326"/>
                  <a:pt x="230" y="326"/>
                </a:cubicBezTo>
                <a:cubicBezTo>
                  <a:pt x="230" y="325"/>
                  <a:pt x="230" y="325"/>
                  <a:pt x="230" y="325"/>
                </a:cubicBezTo>
                <a:cubicBezTo>
                  <a:pt x="230" y="325"/>
                  <a:pt x="229" y="326"/>
                  <a:pt x="229" y="326"/>
                </a:cubicBezTo>
                <a:cubicBezTo>
                  <a:pt x="228" y="326"/>
                  <a:pt x="227" y="326"/>
                  <a:pt x="226" y="326"/>
                </a:cubicBezTo>
                <a:cubicBezTo>
                  <a:pt x="226" y="326"/>
                  <a:pt x="225" y="327"/>
                  <a:pt x="225" y="327"/>
                </a:cubicBezTo>
                <a:cubicBezTo>
                  <a:pt x="224" y="327"/>
                  <a:pt x="224" y="326"/>
                  <a:pt x="223" y="326"/>
                </a:cubicBezTo>
                <a:cubicBezTo>
                  <a:pt x="222" y="325"/>
                  <a:pt x="220" y="324"/>
                  <a:pt x="219" y="323"/>
                </a:cubicBezTo>
                <a:cubicBezTo>
                  <a:pt x="219" y="323"/>
                  <a:pt x="219" y="323"/>
                  <a:pt x="219" y="323"/>
                </a:cubicBezTo>
                <a:cubicBezTo>
                  <a:pt x="218" y="323"/>
                  <a:pt x="218" y="323"/>
                  <a:pt x="218" y="323"/>
                </a:cubicBezTo>
                <a:cubicBezTo>
                  <a:pt x="218" y="323"/>
                  <a:pt x="218" y="323"/>
                  <a:pt x="218" y="323"/>
                </a:cubicBezTo>
                <a:close/>
                <a:moveTo>
                  <a:pt x="213" y="325"/>
                </a:moveTo>
                <a:cubicBezTo>
                  <a:pt x="213" y="329"/>
                  <a:pt x="212" y="331"/>
                  <a:pt x="211" y="332"/>
                </a:cubicBezTo>
                <a:cubicBezTo>
                  <a:pt x="209" y="334"/>
                  <a:pt x="206" y="335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8"/>
                  <a:pt x="204" y="338"/>
                  <a:pt x="204" y="338"/>
                </a:cubicBezTo>
                <a:cubicBezTo>
                  <a:pt x="205" y="338"/>
                  <a:pt x="206" y="337"/>
                  <a:pt x="207" y="337"/>
                </a:cubicBezTo>
                <a:cubicBezTo>
                  <a:pt x="208" y="337"/>
                  <a:pt x="208" y="337"/>
                  <a:pt x="208" y="337"/>
                </a:cubicBezTo>
                <a:cubicBezTo>
                  <a:pt x="213" y="336"/>
                  <a:pt x="216" y="331"/>
                  <a:pt x="217" y="327"/>
                </a:cubicBezTo>
                <a:cubicBezTo>
                  <a:pt x="217" y="325"/>
                  <a:pt x="217" y="323"/>
                  <a:pt x="217" y="321"/>
                </a:cubicBezTo>
                <a:cubicBezTo>
                  <a:pt x="218" y="321"/>
                  <a:pt x="218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19"/>
                  <a:pt x="220" y="318"/>
                  <a:pt x="221" y="318"/>
                </a:cubicBezTo>
                <a:cubicBezTo>
                  <a:pt x="221" y="317"/>
                  <a:pt x="221" y="317"/>
                  <a:pt x="221" y="317"/>
                </a:cubicBezTo>
                <a:cubicBezTo>
                  <a:pt x="221" y="318"/>
                  <a:pt x="221" y="318"/>
                  <a:pt x="221" y="318"/>
                </a:cubicBezTo>
                <a:cubicBezTo>
                  <a:pt x="222" y="316"/>
                  <a:pt x="224" y="314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2"/>
                  <a:pt x="224" y="312"/>
                  <a:pt x="223" y="312"/>
                </a:cubicBezTo>
                <a:cubicBezTo>
                  <a:pt x="222" y="312"/>
                  <a:pt x="221" y="312"/>
                  <a:pt x="220" y="311"/>
                </a:cubicBezTo>
                <a:cubicBezTo>
                  <a:pt x="220" y="311"/>
                  <a:pt x="219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3"/>
                  <a:pt x="218" y="313"/>
                  <a:pt x="218" y="313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8" y="316"/>
                  <a:pt x="217" y="316"/>
                </a:cubicBezTo>
                <a:cubicBezTo>
                  <a:pt x="216" y="313"/>
                  <a:pt x="218" y="310"/>
                  <a:pt x="217" y="307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6" y="306"/>
                  <a:pt x="213" y="304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6"/>
                  <a:pt x="211" y="306"/>
                  <a:pt x="211" y="307"/>
                </a:cubicBezTo>
                <a:cubicBezTo>
                  <a:pt x="211" y="307"/>
                  <a:pt x="212" y="308"/>
                  <a:pt x="212" y="309"/>
                </a:cubicBezTo>
                <a:cubicBezTo>
                  <a:pt x="212" y="310"/>
                  <a:pt x="212" y="310"/>
                  <a:pt x="212" y="310"/>
                </a:cubicBezTo>
                <a:cubicBezTo>
                  <a:pt x="212" y="314"/>
                  <a:pt x="213" y="317"/>
                  <a:pt x="213" y="320"/>
                </a:cubicBezTo>
                <a:cubicBezTo>
                  <a:pt x="211" y="322"/>
                  <a:pt x="209" y="324"/>
                  <a:pt x="207" y="325"/>
                </a:cubicBezTo>
                <a:cubicBezTo>
                  <a:pt x="206" y="326"/>
                  <a:pt x="205" y="326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9"/>
                  <a:pt x="206" y="331"/>
                  <a:pt x="207" y="330"/>
                </a:cubicBezTo>
                <a:cubicBezTo>
                  <a:pt x="208" y="330"/>
                  <a:pt x="208" y="330"/>
                  <a:pt x="208" y="330"/>
                </a:cubicBezTo>
                <a:cubicBezTo>
                  <a:pt x="209" y="330"/>
                  <a:pt x="210" y="329"/>
                  <a:pt x="210" y="328"/>
                </a:cubicBezTo>
                <a:cubicBezTo>
                  <a:pt x="211" y="327"/>
                  <a:pt x="212" y="326"/>
                  <a:pt x="213" y="325"/>
                </a:cubicBezTo>
                <a:moveTo>
                  <a:pt x="152" y="324"/>
                </a:moveTo>
                <a:cubicBezTo>
                  <a:pt x="152" y="323"/>
                  <a:pt x="152" y="323"/>
                  <a:pt x="153" y="321"/>
                </a:cubicBezTo>
                <a:cubicBezTo>
                  <a:pt x="154" y="320"/>
                  <a:pt x="155" y="319"/>
                  <a:pt x="155" y="319"/>
                </a:cubicBezTo>
                <a:cubicBezTo>
                  <a:pt x="155" y="319"/>
                  <a:pt x="155" y="319"/>
                  <a:pt x="155" y="320"/>
                </a:cubicBezTo>
                <a:cubicBezTo>
                  <a:pt x="152" y="324"/>
                  <a:pt x="152" y="324"/>
                  <a:pt x="152" y="324"/>
                </a:cubicBezTo>
                <a:cubicBezTo>
                  <a:pt x="152" y="324"/>
                  <a:pt x="152" y="324"/>
                  <a:pt x="152" y="324"/>
                </a:cubicBezTo>
                <a:moveTo>
                  <a:pt x="173" y="309"/>
                </a:moveTo>
                <a:cubicBezTo>
                  <a:pt x="173" y="308"/>
                  <a:pt x="175" y="308"/>
                  <a:pt x="175" y="308"/>
                </a:cubicBezTo>
                <a:cubicBezTo>
                  <a:pt x="175" y="309"/>
                  <a:pt x="173" y="310"/>
                  <a:pt x="173" y="310"/>
                </a:cubicBezTo>
                <a:cubicBezTo>
                  <a:pt x="173" y="310"/>
                  <a:pt x="173" y="310"/>
                  <a:pt x="173" y="310"/>
                </a:cubicBezTo>
                <a:cubicBezTo>
                  <a:pt x="172" y="310"/>
                  <a:pt x="172" y="310"/>
                  <a:pt x="172" y="310"/>
                </a:cubicBezTo>
                <a:cubicBezTo>
                  <a:pt x="172" y="310"/>
                  <a:pt x="172" y="310"/>
                  <a:pt x="173" y="309"/>
                </a:cubicBezTo>
                <a:moveTo>
                  <a:pt x="147" y="330"/>
                </a:moveTo>
                <a:cubicBezTo>
                  <a:pt x="147" y="331"/>
                  <a:pt x="147" y="333"/>
                  <a:pt x="148" y="333"/>
                </a:cubicBezTo>
                <a:cubicBezTo>
                  <a:pt x="150" y="333"/>
                  <a:pt x="150" y="333"/>
                  <a:pt x="151" y="331"/>
                </a:cubicBezTo>
                <a:cubicBezTo>
                  <a:pt x="151" y="330"/>
                  <a:pt x="152" y="329"/>
                  <a:pt x="153" y="328"/>
                </a:cubicBezTo>
                <a:cubicBezTo>
                  <a:pt x="153" y="327"/>
                  <a:pt x="154" y="327"/>
                  <a:pt x="154" y="326"/>
                </a:cubicBezTo>
                <a:cubicBezTo>
                  <a:pt x="154" y="326"/>
                  <a:pt x="154" y="325"/>
                  <a:pt x="154" y="324"/>
                </a:cubicBezTo>
                <a:cubicBezTo>
                  <a:pt x="155" y="323"/>
                  <a:pt x="155" y="321"/>
                  <a:pt x="155" y="320"/>
                </a:cubicBezTo>
                <a:cubicBezTo>
                  <a:pt x="155" y="319"/>
                  <a:pt x="156" y="319"/>
                  <a:pt x="156" y="318"/>
                </a:cubicBezTo>
                <a:cubicBezTo>
                  <a:pt x="156" y="317"/>
                  <a:pt x="157" y="317"/>
                  <a:pt x="158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2" y="318"/>
                </a:cubicBezTo>
                <a:cubicBezTo>
                  <a:pt x="162" y="319"/>
                  <a:pt x="162" y="319"/>
                  <a:pt x="162" y="319"/>
                </a:cubicBezTo>
                <a:cubicBezTo>
                  <a:pt x="162" y="319"/>
                  <a:pt x="162" y="320"/>
                  <a:pt x="162" y="320"/>
                </a:cubicBezTo>
                <a:cubicBezTo>
                  <a:pt x="162" y="320"/>
                  <a:pt x="161" y="321"/>
                  <a:pt x="161" y="321"/>
                </a:cubicBezTo>
                <a:cubicBezTo>
                  <a:pt x="161" y="321"/>
                  <a:pt x="160" y="322"/>
                  <a:pt x="161" y="322"/>
                </a:cubicBezTo>
                <a:cubicBezTo>
                  <a:pt x="161" y="322"/>
                  <a:pt x="162" y="323"/>
                  <a:pt x="162" y="323"/>
                </a:cubicBezTo>
                <a:cubicBezTo>
                  <a:pt x="162" y="323"/>
                  <a:pt x="162" y="323"/>
                  <a:pt x="162" y="324"/>
                </a:cubicBezTo>
                <a:cubicBezTo>
                  <a:pt x="162" y="324"/>
                  <a:pt x="161" y="324"/>
                  <a:pt x="161" y="324"/>
                </a:cubicBezTo>
                <a:cubicBezTo>
                  <a:pt x="160" y="325"/>
                  <a:pt x="160" y="325"/>
                  <a:pt x="160" y="325"/>
                </a:cubicBezTo>
                <a:cubicBezTo>
                  <a:pt x="160" y="325"/>
                  <a:pt x="160" y="326"/>
                  <a:pt x="160" y="327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7"/>
                  <a:pt x="161" y="328"/>
                  <a:pt x="160" y="328"/>
                </a:cubicBezTo>
                <a:cubicBezTo>
                  <a:pt x="160" y="328"/>
                  <a:pt x="159" y="329"/>
                  <a:pt x="159" y="329"/>
                </a:cubicBezTo>
                <a:cubicBezTo>
                  <a:pt x="158" y="329"/>
                  <a:pt x="157" y="330"/>
                  <a:pt x="154" y="329"/>
                </a:cubicBezTo>
                <a:cubicBezTo>
                  <a:pt x="154" y="329"/>
                  <a:pt x="154" y="329"/>
                  <a:pt x="154" y="330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4" y="331"/>
                  <a:pt x="154" y="332"/>
                  <a:pt x="155" y="332"/>
                </a:cubicBezTo>
                <a:cubicBezTo>
                  <a:pt x="155" y="332"/>
                  <a:pt x="155" y="333"/>
                  <a:pt x="155" y="333"/>
                </a:cubicBezTo>
                <a:cubicBezTo>
                  <a:pt x="157" y="333"/>
                  <a:pt x="157" y="332"/>
                  <a:pt x="158" y="333"/>
                </a:cubicBezTo>
                <a:cubicBezTo>
                  <a:pt x="159" y="333"/>
                  <a:pt x="158" y="334"/>
                  <a:pt x="158" y="334"/>
                </a:cubicBezTo>
                <a:cubicBezTo>
                  <a:pt x="158" y="335"/>
                  <a:pt x="157" y="335"/>
                  <a:pt x="157" y="335"/>
                </a:cubicBezTo>
                <a:cubicBezTo>
                  <a:pt x="156" y="336"/>
                  <a:pt x="157" y="338"/>
                  <a:pt x="157" y="339"/>
                </a:cubicBezTo>
                <a:cubicBezTo>
                  <a:pt x="157" y="340"/>
                  <a:pt x="158" y="342"/>
                  <a:pt x="159" y="341"/>
                </a:cubicBezTo>
                <a:cubicBezTo>
                  <a:pt x="160" y="341"/>
                  <a:pt x="162" y="340"/>
                  <a:pt x="162" y="339"/>
                </a:cubicBezTo>
                <a:cubicBezTo>
                  <a:pt x="163" y="338"/>
                  <a:pt x="163" y="338"/>
                  <a:pt x="163" y="337"/>
                </a:cubicBezTo>
                <a:cubicBezTo>
                  <a:pt x="163" y="337"/>
                  <a:pt x="164" y="332"/>
                  <a:pt x="164" y="332"/>
                </a:cubicBezTo>
                <a:cubicBezTo>
                  <a:pt x="165" y="331"/>
                  <a:pt x="166" y="332"/>
                  <a:pt x="167" y="331"/>
                </a:cubicBezTo>
                <a:cubicBezTo>
                  <a:pt x="168" y="331"/>
                  <a:pt x="170" y="331"/>
                  <a:pt x="171" y="331"/>
                </a:cubicBezTo>
                <a:cubicBezTo>
                  <a:pt x="172" y="331"/>
                  <a:pt x="172" y="331"/>
                  <a:pt x="173" y="330"/>
                </a:cubicBezTo>
                <a:cubicBezTo>
                  <a:pt x="173" y="330"/>
                  <a:pt x="174" y="330"/>
                  <a:pt x="175" y="330"/>
                </a:cubicBezTo>
                <a:cubicBezTo>
                  <a:pt x="175" y="330"/>
                  <a:pt x="176" y="330"/>
                  <a:pt x="176" y="329"/>
                </a:cubicBezTo>
                <a:cubicBezTo>
                  <a:pt x="177" y="329"/>
                  <a:pt x="177" y="329"/>
                  <a:pt x="177" y="328"/>
                </a:cubicBezTo>
                <a:cubicBezTo>
                  <a:pt x="177" y="328"/>
                  <a:pt x="177" y="327"/>
                  <a:pt x="176" y="327"/>
                </a:cubicBezTo>
                <a:cubicBezTo>
                  <a:pt x="176" y="327"/>
                  <a:pt x="175" y="327"/>
                  <a:pt x="175" y="327"/>
                </a:cubicBezTo>
                <a:cubicBezTo>
                  <a:pt x="174" y="326"/>
                  <a:pt x="173" y="325"/>
                  <a:pt x="171" y="324"/>
                </a:cubicBezTo>
                <a:cubicBezTo>
                  <a:pt x="171" y="324"/>
                  <a:pt x="170" y="324"/>
                  <a:pt x="170" y="323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70" y="324"/>
                  <a:pt x="170" y="324"/>
                  <a:pt x="170" y="325"/>
                </a:cubicBezTo>
                <a:cubicBezTo>
                  <a:pt x="171" y="327"/>
                  <a:pt x="171" y="328"/>
                  <a:pt x="171" y="328"/>
                </a:cubicBezTo>
                <a:cubicBezTo>
                  <a:pt x="170" y="328"/>
                  <a:pt x="168" y="328"/>
                  <a:pt x="167" y="328"/>
                </a:cubicBezTo>
                <a:cubicBezTo>
                  <a:pt x="167" y="329"/>
                  <a:pt x="167" y="329"/>
                  <a:pt x="166" y="329"/>
                </a:cubicBezTo>
                <a:cubicBezTo>
                  <a:pt x="166" y="329"/>
                  <a:pt x="166" y="329"/>
                  <a:pt x="165" y="329"/>
                </a:cubicBezTo>
                <a:cubicBezTo>
                  <a:pt x="165" y="329"/>
                  <a:pt x="165" y="328"/>
                  <a:pt x="164" y="328"/>
                </a:cubicBezTo>
                <a:cubicBezTo>
                  <a:pt x="164" y="327"/>
                  <a:pt x="164" y="327"/>
                  <a:pt x="165" y="327"/>
                </a:cubicBezTo>
                <a:cubicBezTo>
                  <a:pt x="165" y="327"/>
                  <a:pt x="167" y="326"/>
                  <a:pt x="167" y="326"/>
                </a:cubicBezTo>
                <a:cubicBezTo>
                  <a:pt x="167" y="325"/>
                  <a:pt x="167" y="325"/>
                  <a:pt x="166" y="325"/>
                </a:cubicBezTo>
                <a:cubicBezTo>
                  <a:pt x="166" y="324"/>
                  <a:pt x="165" y="325"/>
                  <a:pt x="166" y="323"/>
                </a:cubicBezTo>
                <a:cubicBezTo>
                  <a:pt x="166" y="323"/>
                  <a:pt x="166" y="323"/>
                  <a:pt x="166" y="323"/>
                </a:cubicBezTo>
                <a:cubicBezTo>
                  <a:pt x="167" y="323"/>
                  <a:pt x="167" y="323"/>
                  <a:pt x="167" y="323"/>
                </a:cubicBezTo>
                <a:cubicBezTo>
                  <a:pt x="168" y="323"/>
                  <a:pt x="168" y="323"/>
                  <a:pt x="168" y="323"/>
                </a:cubicBezTo>
                <a:cubicBezTo>
                  <a:pt x="168" y="322"/>
                  <a:pt x="170" y="322"/>
                  <a:pt x="170" y="322"/>
                </a:cubicBezTo>
                <a:cubicBezTo>
                  <a:pt x="171" y="321"/>
                  <a:pt x="171" y="321"/>
                  <a:pt x="171" y="321"/>
                </a:cubicBezTo>
                <a:cubicBezTo>
                  <a:pt x="171" y="321"/>
                  <a:pt x="171" y="320"/>
                  <a:pt x="170" y="320"/>
                </a:cubicBezTo>
                <a:cubicBezTo>
                  <a:pt x="170" y="320"/>
                  <a:pt x="170" y="320"/>
                  <a:pt x="169" y="320"/>
                </a:cubicBezTo>
                <a:cubicBezTo>
                  <a:pt x="168" y="320"/>
                  <a:pt x="166" y="320"/>
                  <a:pt x="166" y="320"/>
                </a:cubicBezTo>
                <a:cubicBezTo>
                  <a:pt x="166" y="320"/>
                  <a:pt x="166" y="320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7" y="318"/>
                  <a:pt x="168" y="317"/>
                </a:cubicBezTo>
                <a:cubicBezTo>
                  <a:pt x="169" y="316"/>
                  <a:pt x="173" y="316"/>
                  <a:pt x="175" y="315"/>
                </a:cubicBezTo>
                <a:cubicBezTo>
                  <a:pt x="176" y="315"/>
                  <a:pt x="179" y="315"/>
                  <a:pt x="179" y="315"/>
                </a:cubicBezTo>
                <a:cubicBezTo>
                  <a:pt x="180" y="315"/>
                  <a:pt x="180" y="314"/>
                  <a:pt x="179" y="314"/>
                </a:cubicBezTo>
                <a:cubicBezTo>
                  <a:pt x="179" y="313"/>
                  <a:pt x="179" y="313"/>
                  <a:pt x="178" y="313"/>
                </a:cubicBezTo>
                <a:cubicBezTo>
                  <a:pt x="177" y="313"/>
                  <a:pt x="177" y="313"/>
                  <a:pt x="176" y="313"/>
                </a:cubicBezTo>
                <a:cubicBezTo>
                  <a:pt x="176" y="313"/>
                  <a:pt x="175" y="313"/>
                  <a:pt x="174" y="314"/>
                </a:cubicBezTo>
                <a:cubicBezTo>
                  <a:pt x="173" y="314"/>
                  <a:pt x="172" y="314"/>
                  <a:pt x="171" y="314"/>
                </a:cubicBezTo>
                <a:cubicBezTo>
                  <a:pt x="170" y="314"/>
                  <a:pt x="170" y="314"/>
                  <a:pt x="169" y="314"/>
                </a:cubicBezTo>
                <a:cubicBezTo>
                  <a:pt x="169" y="315"/>
                  <a:pt x="169" y="314"/>
                  <a:pt x="169" y="314"/>
                </a:cubicBezTo>
                <a:cubicBezTo>
                  <a:pt x="170" y="313"/>
                  <a:pt x="171" y="313"/>
                  <a:pt x="171" y="313"/>
                </a:cubicBezTo>
                <a:cubicBezTo>
                  <a:pt x="172" y="313"/>
                  <a:pt x="172" y="313"/>
                  <a:pt x="173" y="313"/>
                </a:cubicBezTo>
                <a:cubicBezTo>
                  <a:pt x="174" y="312"/>
                  <a:pt x="175" y="311"/>
                  <a:pt x="176" y="310"/>
                </a:cubicBezTo>
                <a:cubicBezTo>
                  <a:pt x="177" y="310"/>
                  <a:pt x="178" y="310"/>
                  <a:pt x="178" y="309"/>
                </a:cubicBezTo>
                <a:cubicBezTo>
                  <a:pt x="179" y="309"/>
                  <a:pt x="179" y="308"/>
                  <a:pt x="179" y="308"/>
                </a:cubicBezTo>
                <a:cubicBezTo>
                  <a:pt x="179" y="307"/>
                  <a:pt x="179" y="307"/>
                  <a:pt x="179" y="307"/>
                </a:cubicBezTo>
                <a:cubicBezTo>
                  <a:pt x="179" y="306"/>
                  <a:pt x="177" y="306"/>
                  <a:pt x="176" y="306"/>
                </a:cubicBezTo>
                <a:cubicBezTo>
                  <a:pt x="176" y="306"/>
                  <a:pt x="176" y="306"/>
                  <a:pt x="176" y="306"/>
                </a:cubicBezTo>
                <a:cubicBezTo>
                  <a:pt x="175" y="306"/>
                  <a:pt x="174" y="307"/>
                  <a:pt x="174" y="307"/>
                </a:cubicBezTo>
                <a:cubicBezTo>
                  <a:pt x="173" y="307"/>
                  <a:pt x="174" y="305"/>
                  <a:pt x="174" y="305"/>
                </a:cubicBezTo>
                <a:cubicBezTo>
                  <a:pt x="174" y="304"/>
                  <a:pt x="173" y="303"/>
                  <a:pt x="173" y="302"/>
                </a:cubicBezTo>
                <a:cubicBezTo>
                  <a:pt x="172" y="302"/>
                  <a:pt x="171" y="300"/>
                  <a:pt x="170" y="300"/>
                </a:cubicBezTo>
                <a:cubicBezTo>
                  <a:pt x="169" y="300"/>
                  <a:pt x="168" y="302"/>
                  <a:pt x="168" y="303"/>
                </a:cubicBezTo>
                <a:cubicBezTo>
                  <a:pt x="167" y="303"/>
                  <a:pt x="167" y="304"/>
                  <a:pt x="167" y="304"/>
                </a:cubicBezTo>
                <a:cubicBezTo>
                  <a:pt x="167" y="305"/>
                  <a:pt x="167" y="305"/>
                  <a:pt x="166" y="306"/>
                </a:cubicBezTo>
                <a:cubicBezTo>
                  <a:pt x="166" y="307"/>
                  <a:pt x="166" y="308"/>
                  <a:pt x="165" y="309"/>
                </a:cubicBezTo>
                <a:cubicBezTo>
                  <a:pt x="164" y="309"/>
                  <a:pt x="164" y="309"/>
                  <a:pt x="164" y="309"/>
                </a:cubicBezTo>
                <a:cubicBezTo>
                  <a:pt x="164" y="310"/>
                  <a:pt x="163" y="310"/>
                  <a:pt x="163" y="310"/>
                </a:cubicBezTo>
                <a:cubicBezTo>
                  <a:pt x="163" y="311"/>
                  <a:pt x="164" y="310"/>
                  <a:pt x="164" y="310"/>
                </a:cubicBezTo>
                <a:cubicBezTo>
                  <a:pt x="165" y="311"/>
                  <a:pt x="165" y="311"/>
                  <a:pt x="165" y="311"/>
                </a:cubicBezTo>
                <a:cubicBezTo>
                  <a:pt x="165" y="311"/>
                  <a:pt x="164" y="312"/>
                  <a:pt x="164" y="313"/>
                </a:cubicBezTo>
                <a:cubicBezTo>
                  <a:pt x="164" y="313"/>
                  <a:pt x="164" y="314"/>
                  <a:pt x="164" y="315"/>
                </a:cubicBezTo>
                <a:cubicBezTo>
                  <a:pt x="163" y="316"/>
                  <a:pt x="161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59" y="314"/>
                  <a:pt x="159" y="314"/>
                  <a:pt x="159" y="314"/>
                </a:cubicBezTo>
                <a:cubicBezTo>
                  <a:pt x="159" y="314"/>
                  <a:pt x="158" y="313"/>
                  <a:pt x="158" y="313"/>
                </a:cubicBezTo>
                <a:cubicBezTo>
                  <a:pt x="157" y="313"/>
                  <a:pt x="157" y="312"/>
                  <a:pt x="157" y="312"/>
                </a:cubicBezTo>
                <a:cubicBezTo>
                  <a:pt x="156" y="312"/>
                  <a:pt x="156" y="312"/>
                  <a:pt x="155" y="311"/>
                </a:cubicBezTo>
                <a:cubicBezTo>
                  <a:pt x="155" y="311"/>
                  <a:pt x="155" y="310"/>
                  <a:pt x="155" y="309"/>
                </a:cubicBezTo>
                <a:cubicBezTo>
                  <a:pt x="155" y="309"/>
                  <a:pt x="156" y="309"/>
                  <a:pt x="156" y="308"/>
                </a:cubicBezTo>
                <a:cubicBezTo>
                  <a:pt x="157" y="307"/>
                  <a:pt x="158" y="307"/>
                  <a:pt x="159" y="307"/>
                </a:cubicBezTo>
                <a:cubicBezTo>
                  <a:pt x="160" y="307"/>
                  <a:pt x="161" y="307"/>
                  <a:pt x="161" y="306"/>
                </a:cubicBezTo>
                <a:cubicBezTo>
                  <a:pt x="163" y="305"/>
                  <a:pt x="161" y="303"/>
                  <a:pt x="160" y="302"/>
                </a:cubicBezTo>
                <a:cubicBezTo>
                  <a:pt x="159" y="302"/>
                  <a:pt x="159" y="301"/>
                  <a:pt x="158" y="301"/>
                </a:cubicBezTo>
                <a:cubicBezTo>
                  <a:pt x="158" y="301"/>
                  <a:pt x="157" y="300"/>
                  <a:pt x="156" y="300"/>
                </a:cubicBezTo>
                <a:cubicBezTo>
                  <a:pt x="156" y="300"/>
                  <a:pt x="155" y="299"/>
                  <a:pt x="154" y="299"/>
                </a:cubicBezTo>
                <a:cubicBezTo>
                  <a:pt x="154" y="300"/>
                  <a:pt x="154" y="300"/>
                  <a:pt x="155" y="301"/>
                </a:cubicBezTo>
                <a:cubicBezTo>
                  <a:pt x="155" y="302"/>
                  <a:pt x="156" y="303"/>
                  <a:pt x="156" y="303"/>
                </a:cubicBezTo>
                <a:cubicBezTo>
                  <a:pt x="155" y="304"/>
                  <a:pt x="155" y="304"/>
                  <a:pt x="156" y="305"/>
                </a:cubicBezTo>
                <a:cubicBezTo>
                  <a:pt x="156" y="305"/>
                  <a:pt x="156" y="306"/>
                  <a:pt x="156" y="307"/>
                </a:cubicBezTo>
                <a:cubicBezTo>
                  <a:pt x="156" y="307"/>
                  <a:pt x="155" y="309"/>
                  <a:pt x="155" y="309"/>
                </a:cubicBezTo>
                <a:cubicBezTo>
                  <a:pt x="154" y="310"/>
                  <a:pt x="154" y="310"/>
                  <a:pt x="154" y="310"/>
                </a:cubicBezTo>
                <a:cubicBezTo>
                  <a:pt x="153" y="311"/>
                  <a:pt x="153" y="312"/>
                  <a:pt x="153" y="314"/>
                </a:cubicBezTo>
                <a:cubicBezTo>
                  <a:pt x="153" y="315"/>
                  <a:pt x="153" y="317"/>
                  <a:pt x="153" y="318"/>
                </a:cubicBezTo>
                <a:cubicBezTo>
                  <a:pt x="153" y="319"/>
                  <a:pt x="152" y="321"/>
                  <a:pt x="152" y="321"/>
                </a:cubicBezTo>
                <a:cubicBezTo>
                  <a:pt x="151" y="322"/>
                  <a:pt x="151" y="323"/>
                  <a:pt x="150" y="325"/>
                </a:cubicBezTo>
                <a:cubicBezTo>
                  <a:pt x="149" y="327"/>
                  <a:pt x="149" y="327"/>
                  <a:pt x="149" y="327"/>
                </a:cubicBezTo>
                <a:cubicBezTo>
                  <a:pt x="148" y="328"/>
                  <a:pt x="148" y="328"/>
                  <a:pt x="148" y="328"/>
                </a:cubicBezTo>
                <a:cubicBezTo>
                  <a:pt x="147" y="329"/>
                  <a:pt x="147" y="330"/>
                  <a:pt x="147" y="330"/>
                </a:cubicBezTo>
                <a:moveTo>
                  <a:pt x="195" y="228"/>
                </a:moveTo>
                <a:cubicBezTo>
                  <a:pt x="194" y="229"/>
                  <a:pt x="194" y="229"/>
                  <a:pt x="194" y="230"/>
                </a:cubicBezTo>
                <a:cubicBezTo>
                  <a:pt x="194" y="231"/>
                  <a:pt x="194" y="232"/>
                  <a:pt x="195" y="232"/>
                </a:cubicBezTo>
                <a:cubicBezTo>
                  <a:pt x="196" y="233"/>
                  <a:pt x="197" y="233"/>
                  <a:pt x="198" y="233"/>
                </a:cubicBezTo>
                <a:cubicBezTo>
                  <a:pt x="200" y="233"/>
                  <a:pt x="201" y="233"/>
                  <a:pt x="201" y="232"/>
                </a:cubicBezTo>
                <a:cubicBezTo>
                  <a:pt x="202" y="232"/>
                  <a:pt x="203" y="231"/>
                  <a:pt x="203" y="230"/>
                </a:cubicBezTo>
                <a:cubicBezTo>
                  <a:pt x="203" y="229"/>
                  <a:pt x="202" y="229"/>
                  <a:pt x="201" y="228"/>
                </a:cubicBezTo>
                <a:cubicBezTo>
                  <a:pt x="201" y="227"/>
                  <a:pt x="200" y="227"/>
                  <a:pt x="198" y="227"/>
                </a:cubicBezTo>
                <a:cubicBezTo>
                  <a:pt x="198" y="227"/>
                  <a:pt x="198" y="227"/>
                  <a:pt x="198" y="227"/>
                </a:cubicBezTo>
                <a:cubicBezTo>
                  <a:pt x="197" y="227"/>
                  <a:pt x="196" y="227"/>
                  <a:pt x="195" y="228"/>
                </a:cubicBezTo>
                <a:moveTo>
                  <a:pt x="180" y="232"/>
                </a:moveTo>
                <a:cubicBezTo>
                  <a:pt x="181" y="231"/>
                  <a:pt x="181" y="231"/>
                  <a:pt x="181" y="230"/>
                </a:cubicBezTo>
                <a:cubicBezTo>
                  <a:pt x="181" y="229"/>
                  <a:pt x="181" y="229"/>
                  <a:pt x="180" y="228"/>
                </a:cubicBezTo>
                <a:cubicBezTo>
                  <a:pt x="179" y="227"/>
                  <a:pt x="178" y="227"/>
                  <a:pt x="176" y="227"/>
                </a:cubicBezTo>
                <a:cubicBezTo>
                  <a:pt x="176" y="227"/>
                  <a:pt x="176" y="227"/>
                  <a:pt x="176" y="227"/>
                </a:cubicBezTo>
                <a:cubicBezTo>
                  <a:pt x="175" y="227"/>
                  <a:pt x="174" y="227"/>
                  <a:pt x="173" y="228"/>
                </a:cubicBezTo>
                <a:cubicBezTo>
                  <a:pt x="172" y="229"/>
                  <a:pt x="172" y="229"/>
                  <a:pt x="172" y="230"/>
                </a:cubicBezTo>
                <a:cubicBezTo>
                  <a:pt x="172" y="231"/>
                  <a:pt x="172" y="231"/>
                  <a:pt x="173" y="232"/>
                </a:cubicBezTo>
                <a:cubicBezTo>
                  <a:pt x="174" y="233"/>
                  <a:pt x="175" y="233"/>
                  <a:pt x="176" y="233"/>
                </a:cubicBezTo>
                <a:cubicBezTo>
                  <a:pt x="178" y="233"/>
                  <a:pt x="179" y="233"/>
                  <a:pt x="180" y="232"/>
                </a:cubicBezTo>
                <a:moveTo>
                  <a:pt x="172" y="241"/>
                </a:moveTo>
                <a:cubicBezTo>
                  <a:pt x="172" y="241"/>
                  <a:pt x="172" y="242"/>
                  <a:pt x="173" y="243"/>
                </a:cubicBezTo>
                <a:cubicBezTo>
                  <a:pt x="174" y="243"/>
                  <a:pt x="175" y="244"/>
                  <a:pt x="176" y="244"/>
                </a:cubicBezTo>
                <a:cubicBezTo>
                  <a:pt x="178" y="244"/>
                  <a:pt x="179" y="243"/>
                  <a:pt x="180" y="243"/>
                </a:cubicBezTo>
                <a:cubicBezTo>
                  <a:pt x="181" y="242"/>
                  <a:pt x="181" y="241"/>
                  <a:pt x="181" y="241"/>
                </a:cubicBezTo>
                <a:cubicBezTo>
                  <a:pt x="181" y="240"/>
                  <a:pt x="181" y="239"/>
                  <a:pt x="180" y="238"/>
                </a:cubicBezTo>
                <a:cubicBezTo>
                  <a:pt x="179" y="238"/>
                  <a:pt x="178" y="237"/>
                  <a:pt x="176" y="237"/>
                </a:cubicBezTo>
                <a:cubicBezTo>
                  <a:pt x="176" y="237"/>
                  <a:pt x="176" y="237"/>
                  <a:pt x="176" y="237"/>
                </a:cubicBezTo>
                <a:cubicBezTo>
                  <a:pt x="175" y="237"/>
                  <a:pt x="174" y="238"/>
                  <a:pt x="173" y="238"/>
                </a:cubicBezTo>
                <a:cubicBezTo>
                  <a:pt x="172" y="239"/>
                  <a:pt x="172" y="240"/>
                  <a:pt x="172" y="241"/>
                </a:cubicBezTo>
                <a:moveTo>
                  <a:pt x="139" y="173"/>
                </a:moveTo>
                <a:cubicBezTo>
                  <a:pt x="139" y="173"/>
                  <a:pt x="139" y="169"/>
                  <a:pt x="140" y="165"/>
                </a:cubicBezTo>
                <a:cubicBezTo>
                  <a:pt x="140" y="160"/>
                  <a:pt x="141" y="154"/>
                  <a:pt x="143" y="149"/>
                </a:cubicBezTo>
                <a:cubicBezTo>
                  <a:pt x="144" y="145"/>
                  <a:pt x="145" y="142"/>
                  <a:pt x="147" y="139"/>
                </a:cubicBezTo>
                <a:cubicBezTo>
                  <a:pt x="148" y="138"/>
                  <a:pt x="149" y="137"/>
                  <a:pt x="150" y="136"/>
                </a:cubicBezTo>
                <a:cubicBezTo>
                  <a:pt x="148" y="129"/>
                  <a:pt x="147" y="125"/>
                  <a:pt x="147" y="125"/>
                </a:cubicBezTo>
                <a:cubicBezTo>
                  <a:pt x="146" y="124"/>
                  <a:pt x="147" y="122"/>
                  <a:pt x="148" y="122"/>
                </a:cubicBezTo>
                <a:cubicBezTo>
                  <a:pt x="149" y="121"/>
                  <a:pt x="151" y="122"/>
                  <a:pt x="151" y="123"/>
                </a:cubicBezTo>
                <a:cubicBezTo>
                  <a:pt x="152" y="123"/>
                  <a:pt x="157" y="136"/>
                  <a:pt x="157" y="161"/>
                </a:cubicBezTo>
                <a:cubicBezTo>
                  <a:pt x="156" y="173"/>
                  <a:pt x="155" y="188"/>
                  <a:pt x="150" y="206"/>
                </a:cubicBezTo>
                <a:cubicBezTo>
                  <a:pt x="150" y="207"/>
                  <a:pt x="149" y="208"/>
                  <a:pt x="148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6" y="207"/>
                  <a:pt x="145" y="206"/>
                  <a:pt x="145" y="205"/>
                </a:cubicBezTo>
                <a:cubicBezTo>
                  <a:pt x="150" y="187"/>
                  <a:pt x="151" y="172"/>
                  <a:pt x="152" y="160"/>
                </a:cubicBezTo>
                <a:cubicBezTo>
                  <a:pt x="152" y="153"/>
                  <a:pt x="151" y="147"/>
                  <a:pt x="151" y="142"/>
                </a:cubicBezTo>
                <a:cubicBezTo>
                  <a:pt x="150" y="143"/>
                  <a:pt x="150" y="144"/>
                  <a:pt x="149" y="146"/>
                </a:cubicBezTo>
                <a:cubicBezTo>
                  <a:pt x="148" y="149"/>
                  <a:pt x="147" y="152"/>
                  <a:pt x="146" y="156"/>
                </a:cubicBezTo>
                <a:cubicBezTo>
                  <a:pt x="144" y="164"/>
                  <a:pt x="144" y="171"/>
                  <a:pt x="144" y="173"/>
                </a:cubicBezTo>
                <a:cubicBezTo>
                  <a:pt x="144" y="173"/>
                  <a:pt x="144" y="173"/>
                  <a:pt x="144" y="173"/>
                </a:cubicBezTo>
                <a:cubicBezTo>
                  <a:pt x="143" y="174"/>
                  <a:pt x="142" y="175"/>
                  <a:pt x="141" y="175"/>
                </a:cubicBezTo>
                <a:cubicBezTo>
                  <a:pt x="141" y="175"/>
                  <a:pt x="141" y="175"/>
                  <a:pt x="141" y="175"/>
                </a:cubicBezTo>
                <a:cubicBezTo>
                  <a:pt x="140" y="175"/>
                  <a:pt x="139" y="174"/>
                  <a:pt x="139" y="173"/>
                </a:cubicBezTo>
                <a:moveTo>
                  <a:pt x="157" y="225"/>
                </a:moveTo>
                <a:cubicBezTo>
                  <a:pt x="157" y="224"/>
                  <a:pt x="158" y="223"/>
                  <a:pt x="160" y="223"/>
                </a:cubicBezTo>
                <a:cubicBezTo>
                  <a:pt x="161" y="223"/>
                  <a:pt x="162" y="224"/>
                  <a:pt x="162" y="225"/>
                </a:cubicBezTo>
                <a:cubicBezTo>
                  <a:pt x="162" y="246"/>
                  <a:pt x="162" y="246"/>
                  <a:pt x="162" y="246"/>
                </a:cubicBezTo>
                <a:cubicBezTo>
                  <a:pt x="162" y="247"/>
                  <a:pt x="161" y="248"/>
                  <a:pt x="160" y="248"/>
                </a:cubicBezTo>
                <a:cubicBezTo>
                  <a:pt x="158" y="248"/>
                  <a:pt x="157" y="247"/>
                  <a:pt x="157" y="246"/>
                </a:cubicBezTo>
                <a:lnTo>
                  <a:pt x="157" y="225"/>
                </a:lnTo>
                <a:close/>
                <a:moveTo>
                  <a:pt x="167" y="123"/>
                </a:moveTo>
                <a:cubicBezTo>
                  <a:pt x="167" y="123"/>
                  <a:pt x="167" y="123"/>
                  <a:pt x="167" y="123"/>
                </a:cubicBezTo>
                <a:cubicBezTo>
                  <a:pt x="168" y="122"/>
                  <a:pt x="169" y="121"/>
                  <a:pt x="171" y="122"/>
                </a:cubicBezTo>
                <a:cubicBezTo>
                  <a:pt x="172" y="122"/>
                  <a:pt x="172" y="124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6"/>
                  <a:pt x="171" y="126"/>
                  <a:pt x="171" y="127"/>
                </a:cubicBezTo>
                <a:cubicBezTo>
                  <a:pt x="171" y="129"/>
                  <a:pt x="170" y="131"/>
                  <a:pt x="169" y="134"/>
                </a:cubicBezTo>
                <a:cubicBezTo>
                  <a:pt x="169" y="134"/>
                  <a:pt x="169" y="135"/>
                  <a:pt x="169" y="136"/>
                </a:cubicBezTo>
                <a:cubicBezTo>
                  <a:pt x="170" y="137"/>
                  <a:pt x="171" y="138"/>
                  <a:pt x="171" y="139"/>
                </a:cubicBezTo>
                <a:cubicBezTo>
                  <a:pt x="173" y="140"/>
                  <a:pt x="173" y="142"/>
                  <a:pt x="174" y="144"/>
                </a:cubicBezTo>
                <a:cubicBezTo>
                  <a:pt x="176" y="148"/>
                  <a:pt x="177" y="152"/>
                  <a:pt x="178" y="157"/>
                </a:cubicBezTo>
                <a:cubicBezTo>
                  <a:pt x="180" y="165"/>
                  <a:pt x="180" y="173"/>
                  <a:pt x="180" y="173"/>
                </a:cubicBezTo>
                <a:cubicBezTo>
                  <a:pt x="180" y="174"/>
                  <a:pt x="179" y="175"/>
                  <a:pt x="178" y="175"/>
                </a:cubicBezTo>
                <a:cubicBezTo>
                  <a:pt x="178" y="175"/>
                  <a:pt x="178" y="175"/>
                  <a:pt x="178" y="175"/>
                </a:cubicBezTo>
                <a:cubicBezTo>
                  <a:pt x="176" y="175"/>
                  <a:pt x="175" y="174"/>
                  <a:pt x="175" y="173"/>
                </a:cubicBezTo>
                <a:cubicBezTo>
                  <a:pt x="175" y="173"/>
                  <a:pt x="175" y="173"/>
                  <a:pt x="175" y="173"/>
                </a:cubicBezTo>
                <a:cubicBezTo>
                  <a:pt x="175" y="172"/>
                  <a:pt x="175" y="172"/>
                  <a:pt x="175" y="172"/>
                </a:cubicBezTo>
                <a:cubicBezTo>
                  <a:pt x="175" y="172"/>
                  <a:pt x="175" y="172"/>
                  <a:pt x="175" y="171"/>
                </a:cubicBezTo>
                <a:cubicBezTo>
                  <a:pt x="175" y="170"/>
                  <a:pt x="175" y="168"/>
                  <a:pt x="174" y="166"/>
                </a:cubicBezTo>
                <a:cubicBezTo>
                  <a:pt x="174" y="161"/>
                  <a:pt x="173" y="155"/>
                  <a:pt x="171" y="150"/>
                </a:cubicBezTo>
                <a:cubicBezTo>
                  <a:pt x="170" y="147"/>
                  <a:pt x="169" y="144"/>
                  <a:pt x="168" y="142"/>
                </a:cubicBezTo>
                <a:cubicBezTo>
                  <a:pt x="167" y="147"/>
                  <a:pt x="167" y="153"/>
                  <a:pt x="167" y="160"/>
                </a:cubicBezTo>
                <a:cubicBezTo>
                  <a:pt x="167" y="172"/>
                  <a:pt x="169" y="187"/>
                  <a:pt x="173" y="205"/>
                </a:cubicBezTo>
                <a:cubicBezTo>
                  <a:pt x="174" y="206"/>
                  <a:pt x="173" y="207"/>
                  <a:pt x="172" y="208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70" y="208"/>
                  <a:pt x="169" y="207"/>
                  <a:pt x="169" y="206"/>
                </a:cubicBezTo>
                <a:cubicBezTo>
                  <a:pt x="164" y="188"/>
                  <a:pt x="162" y="173"/>
                  <a:pt x="162" y="161"/>
                </a:cubicBezTo>
                <a:cubicBezTo>
                  <a:pt x="162" y="136"/>
                  <a:pt x="167" y="123"/>
                  <a:pt x="167" y="123"/>
                </a:cubicBezTo>
                <a:moveTo>
                  <a:pt x="167" y="241"/>
                </a:moveTo>
                <a:cubicBezTo>
                  <a:pt x="167" y="238"/>
                  <a:pt x="168" y="236"/>
                  <a:pt x="170" y="235"/>
                </a:cubicBezTo>
                <a:cubicBezTo>
                  <a:pt x="170" y="235"/>
                  <a:pt x="170" y="235"/>
                  <a:pt x="170" y="235"/>
                </a:cubicBezTo>
                <a:cubicBezTo>
                  <a:pt x="169" y="234"/>
                  <a:pt x="167" y="232"/>
                  <a:pt x="167" y="230"/>
                </a:cubicBezTo>
                <a:cubicBezTo>
                  <a:pt x="167" y="228"/>
                  <a:pt x="169" y="226"/>
                  <a:pt x="170" y="225"/>
                </a:cubicBezTo>
                <a:cubicBezTo>
                  <a:pt x="172" y="223"/>
                  <a:pt x="174" y="223"/>
                  <a:pt x="176" y="223"/>
                </a:cubicBezTo>
                <a:cubicBezTo>
                  <a:pt x="179" y="223"/>
                  <a:pt x="181" y="223"/>
                  <a:pt x="183" y="225"/>
                </a:cubicBezTo>
                <a:cubicBezTo>
                  <a:pt x="184" y="226"/>
                  <a:pt x="185" y="228"/>
                  <a:pt x="185" y="230"/>
                </a:cubicBezTo>
                <a:cubicBezTo>
                  <a:pt x="185" y="232"/>
                  <a:pt x="184" y="234"/>
                  <a:pt x="183" y="235"/>
                </a:cubicBezTo>
                <a:cubicBezTo>
                  <a:pt x="183" y="235"/>
                  <a:pt x="183" y="235"/>
                  <a:pt x="183" y="235"/>
                </a:cubicBezTo>
                <a:cubicBezTo>
                  <a:pt x="185" y="236"/>
                  <a:pt x="186" y="238"/>
                  <a:pt x="186" y="241"/>
                </a:cubicBezTo>
                <a:cubicBezTo>
                  <a:pt x="186" y="243"/>
                  <a:pt x="185" y="245"/>
                  <a:pt x="183" y="246"/>
                </a:cubicBezTo>
                <a:cubicBezTo>
                  <a:pt x="181" y="247"/>
                  <a:pt x="179" y="248"/>
                  <a:pt x="176" y="248"/>
                </a:cubicBezTo>
                <a:cubicBezTo>
                  <a:pt x="174" y="248"/>
                  <a:pt x="172" y="247"/>
                  <a:pt x="170" y="246"/>
                </a:cubicBezTo>
                <a:cubicBezTo>
                  <a:pt x="168" y="245"/>
                  <a:pt x="167" y="243"/>
                  <a:pt x="167" y="241"/>
                </a:cubicBezTo>
                <a:moveTo>
                  <a:pt x="189" y="173"/>
                </a:moveTo>
                <a:cubicBezTo>
                  <a:pt x="189" y="168"/>
                  <a:pt x="189" y="165"/>
                  <a:pt x="189" y="161"/>
                </a:cubicBezTo>
                <a:cubicBezTo>
                  <a:pt x="189" y="160"/>
                  <a:pt x="191" y="159"/>
                  <a:pt x="192" y="159"/>
                </a:cubicBezTo>
                <a:cubicBezTo>
                  <a:pt x="193" y="159"/>
                  <a:pt x="194" y="161"/>
                  <a:pt x="194" y="162"/>
                </a:cubicBezTo>
                <a:cubicBezTo>
                  <a:pt x="194" y="165"/>
                  <a:pt x="194" y="169"/>
                  <a:pt x="194" y="173"/>
                </a:cubicBezTo>
                <a:cubicBezTo>
                  <a:pt x="194" y="179"/>
                  <a:pt x="194" y="187"/>
                  <a:pt x="195" y="197"/>
                </a:cubicBezTo>
                <a:cubicBezTo>
                  <a:pt x="195" y="198"/>
                  <a:pt x="194" y="199"/>
                  <a:pt x="193" y="199"/>
                </a:cubicBezTo>
                <a:cubicBezTo>
                  <a:pt x="193" y="199"/>
                  <a:pt x="193" y="199"/>
                  <a:pt x="193" y="199"/>
                </a:cubicBezTo>
                <a:cubicBezTo>
                  <a:pt x="192" y="199"/>
                  <a:pt x="191" y="199"/>
                  <a:pt x="190" y="197"/>
                </a:cubicBezTo>
                <a:cubicBezTo>
                  <a:pt x="189" y="188"/>
                  <a:pt x="189" y="180"/>
                  <a:pt x="189" y="173"/>
                </a:cubicBezTo>
                <a:moveTo>
                  <a:pt x="190" y="230"/>
                </a:moveTo>
                <a:cubicBezTo>
                  <a:pt x="190" y="226"/>
                  <a:pt x="194" y="223"/>
                  <a:pt x="198" y="223"/>
                </a:cubicBezTo>
                <a:cubicBezTo>
                  <a:pt x="202" y="223"/>
                  <a:pt x="205" y="225"/>
                  <a:pt x="206" y="227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228"/>
                  <a:pt x="207" y="230"/>
                  <a:pt x="207" y="232"/>
                </a:cubicBezTo>
                <a:cubicBezTo>
                  <a:pt x="207" y="236"/>
                  <a:pt x="205" y="243"/>
                  <a:pt x="196" y="248"/>
                </a:cubicBezTo>
                <a:cubicBezTo>
                  <a:pt x="196" y="248"/>
                  <a:pt x="195" y="248"/>
                  <a:pt x="195" y="248"/>
                </a:cubicBezTo>
                <a:cubicBezTo>
                  <a:pt x="194" y="248"/>
                  <a:pt x="193" y="248"/>
                  <a:pt x="193" y="247"/>
                </a:cubicBezTo>
                <a:cubicBezTo>
                  <a:pt x="192" y="246"/>
                  <a:pt x="193" y="245"/>
                  <a:pt x="194" y="244"/>
                </a:cubicBezTo>
                <a:cubicBezTo>
                  <a:pt x="198" y="241"/>
                  <a:pt x="201" y="239"/>
                  <a:pt x="202" y="237"/>
                </a:cubicBezTo>
                <a:cubicBezTo>
                  <a:pt x="201" y="237"/>
                  <a:pt x="200" y="237"/>
                  <a:pt x="198" y="237"/>
                </a:cubicBezTo>
                <a:cubicBezTo>
                  <a:pt x="194" y="237"/>
                  <a:pt x="190" y="234"/>
                  <a:pt x="190" y="230"/>
                </a:cubicBezTo>
                <a:moveTo>
                  <a:pt x="209" y="199"/>
                </a:moveTo>
                <a:cubicBezTo>
                  <a:pt x="208" y="199"/>
                  <a:pt x="206" y="199"/>
                  <a:pt x="206" y="197"/>
                </a:cubicBezTo>
                <a:cubicBezTo>
                  <a:pt x="205" y="188"/>
                  <a:pt x="205" y="180"/>
                  <a:pt x="205" y="173"/>
                </a:cubicBezTo>
                <a:cubicBezTo>
                  <a:pt x="205" y="168"/>
                  <a:pt x="205" y="165"/>
                  <a:pt x="205" y="161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5" y="160"/>
                  <a:pt x="206" y="159"/>
                  <a:pt x="208" y="159"/>
                </a:cubicBezTo>
                <a:cubicBezTo>
                  <a:pt x="209" y="159"/>
                  <a:pt x="210" y="161"/>
                  <a:pt x="210" y="162"/>
                </a:cubicBezTo>
                <a:cubicBezTo>
                  <a:pt x="210" y="165"/>
                  <a:pt x="209" y="169"/>
                  <a:pt x="209" y="173"/>
                </a:cubicBezTo>
                <a:cubicBezTo>
                  <a:pt x="209" y="179"/>
                  <a:pt x="210" y="187"/>
                  <a:pt x="211" y="197"/>
                </a:cubicBezTo>
                <a:cubicBezTo>
                  <a:pt x="211" y="198"/>
                  <a:pt x="210" y="199"/>
                  <a:pt x="209" y="199"/>
                </a:cubicBezTo>
                <a:cubicBezTo>
                  <a:pt x="209" y="199"/>
                  <a:pt x="209" y="199"/>
                  <a:pt x="209" y="199"/>
                </a:cubicBezTo>
                <a:moveTo>
                  <a:pt x="210" y="245"/>
                </a:moveTo>
                <a:cubicBezTo>
                  <a:pt x="210" y="244"/>
                  <a:pt x="212" y="243"/>
                  <a:pt x="213" y="243"/>
                </a:cubicBezTo>
                <a:cubicBezTo>
                  <a:pt x="214" y="244"/>
                  <a:pt x="215" y="244"/>
                  <a:pt x="216" y="244"/>
                </a:cubicBezTo>
                <a:cubicBezTo>
                  <a:pt x="216" y="244"/>
                  <a:pt x="216" y="244"/>
                  <a:pt x="216" y="244"/>
                </a:cubicBezTo>
                <a:cubicBezTo>
                  <a:pt x="218" y="244"/>
                  <a:pt x="220" y="243"/>
                  <a:pt x="221" y="243"/>
                </a:cubicBezTo>
                <a:cubicBezTo>
                  <a:pt x="222" y="242"/>
                  <a:pt x="223" y="241"/>
                  <a:pt x="223" y="240"/>
                </a:cubicBezTo>
                <a:cubicBezTo>
                  <a:pt x="223" y="240"/>
                  <a:pt x="223" y="240"/>
                  <a:pt x="223" y="240"/>
                </a:cubicBezTo>
                <a:cubicBezTo>
                  <a:pt x="223" y="238"/>
                  <a:pt x="222" y="238"/>
                  <a:pt x="221" y="237"/>
                </a:cubicBezTo>
                <a:cubicBezTo>
                  <a:pt x="220" y="236"/>
                  <a:pt x="218" y="236"/>
                  <a:pt x="216" y="236"/>
                </a:cubicBezTo>
                <a:cubicBezTo>
                  <a:pt x="216" y="236"/>
                  <a:pt x="215" y="236"/>
                  <a:pt x="215" y="236"/>
                </a:cubicBezTo>
                <a:cubicBezTo>
                  <a:pt x="215" y="236"/>
                  <a:pt x="215" y="236"/>
                  <a:pt x="215" y="236"/>
                </a:cubicBezTo>
                <a:cubicBezTo>
                  <a:pt x="214" y="236"/>
                  <a:pt x="214" y="236"/>
                  <a:pt x="213" y="236"/>
                </a:cubicBezTo>
                <a:cubicBezTo>
                  <a:pt x="212" y="236"/>
                  <a:pt x="212" y="235"/>
                  <a:pt x="212" y="234"/>
                </a:cubicBezTo>
                <a:cubicBezTo>
                  <a:pt x="212" y="226"/>
                  <a:pt x="212" y="226"/>
                  <a:pt x="212" y="226"/>
                </a:cubicBezTo>
                <a:cubicBezTo>
                  <a:pt x="212" y="224"/>
                  <a:pt x="213" y="224"/>
                  <a:pt x="214" y="224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224" y="224"/>
                  <a:pt x="225" y="224"/>
                  <a:pt x="225" y="226"/>
                </a:cubicBezTo>
                <a:cubicBezTo>
                  <a:pt x="225" y="227"/>
                  <a:pt x="224" y="228"/>
                  <a:pt x="223" y="228"/>
                </a:cubicBezTo>
                <a:cubicBezTo>
                  <a:pt x="217" y="228"/>
                  <a:pt x="217" y="228"/>
                  <a:pt x="217" y="228"/>
                </a:cubicBezTo>
                <a:cubicBezTo>
                  <a:pt x="217" y="232"/>
                  <a:pt x="217" y="232"/>
                  <a:pt x="217" y="232"/>
                </a:cubicBezTo>
                <a:cubicBezTo>
                  <a:pt x="218" y="232"/>
                  <a:pt x="221" y="232"/>
                  <a:pt x="223" y="233"/>
                </a:cubicBezTo>
                <a:cubicBezTo>
                  <a:pt x="225" y="234"/>
                  <a:pt x="227" y="237"/>
                  <a:pt x="227" y="240"/>
                </a:cubicBezTo>
                <a:cubicBezTo>
                  <a:pt x="227" y="240"/>
                  <a:pt x="227" y="240"/>
                  <a:pt x="227" y="241"/>
                </a:cubicBezTo>
                <a:cubicBezTo>
                  <a:pt x="227" y="243"/>
                  <a:pt x="225" y="245"/>
                  <a:pt x="223" y="246"/>
                </a:cubicBezTo>
                <a:cubicBezTo>
                  <a:pt x="221" y="247"/>
                  <a:pt x="219" y="248"/>
                  <a:pt x="216" y="248"/>
                </a:cubicBezTo>
                <a:cubicBezTo>
                  <a:pt x="216" y="248"/>
                  <a:pt x="216" y="248"/>
                  <a:pt x="216" y="248"/>
                </a:cubicBezTo>
                <a:cubicBezTo>
                  <a:pt x="214" y="248"/>
                  <a:pt x="213" y="248"/>
                  <a:pt x="211" y="247"/>
                </a:cubicBezTo>
                <a:cubicBezTo>
                  <a:pt x="210" y="247"/>
                  <a:pt x="210" y="246"/>
                  <a:pt x="210" y="245"/>
                </a:cubicBezTo>
                <a:moveTo>
                  <a:pt x="227" y="208"/>
                </a:moveTo>
                <a:cubicBezTo>
                  <a:pt x="226" y="208"/>
                  <a:pt x="225" y="207"/>
                  <a:pt x="225" y="206"/>
                </a:cubicBezTo>
                <a:cubicBezTo>
                  <a:pt x="225" y="176"/>
                  <a:pt x="225" y="176"/>
                  <a:pt x="225" y="176"/>
                </a:cubicBezTo>
                <a:cubicBezTo>
                  <a:pt x="217" y="176"/>
                  <a:pt x="217" y="176"/>
                  <a:pt x="217" y="176"/>
                </a:cubicBezTo>
                <a:cubicBezTo>
                  <a:pt x="216" y="176"/>
                  <a:pt x="215" y="174"/>
                  <a:pt x="215" y="173"/>
                </a:cubicBezTo>
                <a:cubicBezTo>
                  <a:pt x="215" y="172"/>
                  <a:pt x="216" y="171"/>
                  <a:pt x="217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5" y="161"/>
                  <a:pt x="225" y="161"/>
                  <a:pt x="225" y="161"/>
                </a:cubicBezTo>
                <a:cubicBezTo>
                  <a:pt x="217" y="161"/>
                  <a:pt x="217" y="161"/>
                  <a:pt x="217" y="161"/>
                </a:cubicBezTo>
                <a:cubicBezTo>
                  <a:pt x="216" y="161"/>
                  <a:pt x="215" y="160"/>
                  <a:pt x="215" y="159"/>
                </a:cubicBezTo>
                <a:cubicBezTo>
                  <a:pt x="215" y="157"/>
                  <a:pt x="216" y="156"/>
                  <a:pt x="217" y="156"/>
                </a:cubicBezTo>
                <a:cubicBezTo>
                  <a:pt x="225" y="156"/>
                  <a:pt x="225" y="156"/>
                  <a:pt x="225" y="156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217" y="147"/>
                  <a:pt x="217" y="147"/>
                  <a:pt x="217" y="147"/>
                </a:cubicBezTo>
                <a:cubicBezTo>
                  <a:pt x="216" y="147"/>
                  <a:pt x="215" y="146"/>
                  <a:pt x="215" y="144"/>
                </a:cubicBezTo>
                <a:cubicBezTo>
                  <a:pt x="215" y="143"/>
                  <a:pt x="216" y="142"/>
                  <a:pt x="217" y="142"/>
                </a:cubicBezTo>
                <a:cubicBezTo>
                  <a:pt x="220" y="142"/>
                  <a:pt x="220" y="142"/>
                  <a:pt x="220" y="142"/>
                </a:cubicBezTo>
                <a:cubicBezTo>
                  <a:pt x="220" y="141"/>
                  <a:pt x="220" y="140"/>
                  <a:pt x="220" y="139"/>
                </a:cubicBezTo>
                <a:cubicBezTo>
                  <a:pt x="220" y="136"/>
                  <a:pt x="220" y="131"/>
                  <a:pt x="218" y="125"/>
                </a:cubicBezTo>
                <a:cubicBezTo>
                  <a:pt x="217" y="124"/>
                  <a:pt x="218" y="122"/>
                  <a:pt x="219" y="122"/>
                </a:cubicBezTo>
                <a:cubicBezTo>
                  <a:pt x="220" y="121"/>
                  <a:pt x="222" y="122"/>
                  <a:pt x="222" y="123"/>
                </a:cubicBezTo>
                <a:cubicBezTo>
                  <a:pt x="225" y="130"/>
                  <a:pt x="225" y="135"/>
                  <a:pt x="225" y="139"/>
                </a:cubicBezTo>
                <a:cubicBezTo>
                  <a:pt x="225" y="140"/>
                  <a:pt x="225" y="141"/>
                  <a:pt x="225" y="142"/>
                </a:cubicBezTo>
                <a:cubicBezTo>
                  <a:pt x="230" y="142"/>
                  <a:pt x="230" y="142"/>
                  <a:pt x="230" y="142"/>
                </a:cubicBezTo>
                <a:cubicBezTo>
                  <a:pt x="229" y="141"/>
                  <a:pt x="229" y="140"/>
                  <a:pt x="229" y="139"/>
                </a:cubicBezTo>
                <a:cubicBezTo>
                  <a:pt x="229" y="135"/>
                  <a:pt x="230" y="130"/>
                  <a:pt x="232" y="123"/>
                </a:cubicBezTo>
                <a:cubicBezTo>
                  <a:pt x="233" y="122"/>
                  <a:pt x="234" y="121"/>
                  <a:pt x="236" y="122"/>
                </a:cubicBezTo>
                <a:cubicBezTo>
                  <a:pt x="237" y="122"/>
                  <a:pt x="238" y="124"/>
                  <a:pt x="237" y="125"/>
                </a:cubicBezTo>
                <a:cubicBezTo>
                  <a:pt x="235" y="131"/>
                  <a:pt x="234" y="136"/>
                  <a:pt x="234" y="139"/>
                </a:cubicBezTo>
                <a:cubicBezTo>
                  <a:pt x="234" y="140"/>
                  <a:pt x="234" y="141"/>
                  <a:pt x="234" y="142"/>
                </a:cubicBezTo>
                <a:cubicBezTo>
                  <a:pt x="237" y="142"/>
                  <a:pt x="237" y="142"/>
                  <a:pt x="237" y="142"/>
                </a:cubicBezTo>
                <a:cubicBezTo>
                  <a:pt x="239" y="142"/>
                  <a:pt x="240" y="143"/>
                  <a:pt x="240" y="144"/>
                </a:cubicBezTo>
                <a:cubicBezTo>
                  <a:pt x="240" y="146"/>
                  <a:pt x="239" y="147"/>
                  <a:pt x="237" y="1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0" y="156"/>
                  <a:pt x="230" y="156"/>
                  <a:pt x="230" y="156"/>
                </a:cubicBezTo>
                <a:cubicBezTo>
                  <a:pt x="237" y="156"/>
                  <a:pt x="237" y="156"/>
                  <a:pt x="237" y="156"/>
                </a:cubicBezTo>
                <a:cubicBezTo>
                  <a:pt x="239" y="156"/>
                  <a:pt x="240" y="157"/>
                  <a:pt x="240" y="159"/>
                </a:cubicBezTo>
                <a:cubicBezTo>
                  <a:pt x="240" y="160"/>
                  <a:pt x="239" y="161"/>
                  <a:pt x="237" y="161"/>
                </a:cubicBezTo>
                <a:cubicBezTo>
                  <a:pt x="230" y="161"/>
                  <a:pt x="230" y="161"/>
                  <a:pt x="230" y="161"/>
                </a:cubicBezTo>
                <a:cubicBezTo>
                  <a:pt x="230" y="171"/>
                  <a:pt x="230" y="171"/>
                  <a:pt x="230" y="171"/>
                </a:cubicBezTo>
                <a:cubicBezTo>
                  <a:pt x="237" y="171"/>
                  <a:pt x="237" y="171"/>
                  <a:pt x="237" y="171"/>
                </a:cubicBezTo>
                <a:cubicBezTo>
                  <a:pt x="239" y="171"/>
                  <a:pt x="240" y="172"/>
                  <a:pt x="240" y="173"/>
                </a:cubicBezTo>
                <a:cubicBezTo>
                  <a:pt x="240" y="174"/>
                  <a:pt x="239" y="176"/>
                  <a:pt x="237" y="176"/>
                </a:cubicBezTo>
                <a:cubicBezTo>
                  <a:pt x="230" y="176"/>
                  <a:pt x="230" y="176"/>
                  <a:pt x="230" y="176"/>
                </a:cubicBezTo>
                <a:cubicBezTo>
                  <a:pt x="230" y="206"/>
                  <a:pt x="230" y="206"/>
                  <a:pt x="230" y="206"/>
                </a:cubicBezTo>
                <a:cubicBezTo>
                  <a:pt x="230" y="207"/>
                  <a:pt x="229" y="208"/>
                  <a:pt x="227" y="208"/>
                </a:cubicBezTo>
                <a:moveTo>
                  <a:pt x="213" y="140"/>
                </a:moveTo>
                <a:cubicBezTo>
                  <a:pt x="213" y="143"/>
                  <a:pt x="213" y="146"/>
                  <a:pt x="212" y="148"/>
                </a:cubicBezTo>
                <a:cubicBezTo>
                  <a:pt x="212" y="150"/>
                  <a:pt x="211" y="150"/>
                  <a:pt x="210" y="150"/>
                </a:cubicBezTo>
                <a:cubicBezTo>
                  <a:pt x="209" y="150"/>
                  <a:pt x="209" y="150"/>
                  <a:pt x="209" y="150"/>
                </a:cubicBezTo>
                <a:cubicBezTo>
                  <a:pt x="208" y="150"/>
                  <a:pt x="207" y="149"/>
                  <a:pt x="208" y="148"/>
                </a:cubicBezTo>
                <a:cubicBezTo>
                  <a:pt x="208" y="145"/>
                  <a:pt x="208" y="142"/>
                  <a:pt x="208" y="140"/>
                </a:cubicBezTo>
                <a:cubicBezTo>
                  <a:pt x="208" y="136"/>
                  <a:pt x="208" y="131"/>
                  <a:pt x="205" y="125"/>
                </a:cubicBezTo>
                <a:cubicBezTo>
                  <a:pt x="205" y="124"/>
                  <a:pt x="206" y="122"/>
                  <a:pt x="207" y="122"/>
                </a:cubicBezTo>
                <a:cubicBezTo>
                  <a:pt x="208" y="121"/>
                  <a:pt x="210" y="122"/>
                  <a:pt x="210" y="123"/>
                </a:cubicBezTo>
                <a:cubicBezTo>
                  <a:pt x="212" y="130"/>
                  <a:pt x="213" y="135"/>
                  <a:pt x="213" y="140"/>
                </a:cubicBezTo>
                <a:moveTo>
                  <a:pt x="205" y="139"/>
                </a:moveTo>
                <a:cubicBezTo>
                  <a:pt x="205" y="142"/>
                  <a:pt x="205" y="145"/>
                  <a:pt x="204" y="147"/>
                </a:cubicBezTo>
                <a:cubicBezTo>
                  <a:pt x="204" y="150"/>
                  <a:pt x="204" y="152"/>
                  <a:pt x="203" y="155"/>
                </a:cubicBezTo>
                <a:cubicBezTo>
                  <a:pt x="202" y="160"/>
                  <a:pt x="202" y="165"/>
                  <a:pt x="202" y="173"/>
                </a:cubicBezTo>
                <a:cubicBezTo>
                  <a:pt x="202" y="181"/>
                  <a:pt x="202" y="191"/>
                  <a:pt x="205" y="205"/>
                </a:cubicBezTo>
                <a:cubicBezTo>
                  <a:pt x="205" y="206"/>
                  <a:pt x="204" y="208"/>
                  <a:pt x="202" y="208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01" y="208"/>
                  <a:pt x="200" y="207"/>
                  <a:pt x="200" y="206"/>
                </a:cubicBezTo>
                <a:cubicBezTo>
                  <a:pt x="197" y="192"/>
                  <a:pt x="197" y="181"/>
                  <a:pt x="197" y="173"/>
                </a:cubicBezTo>
                <a:cubicBezTo>
                  <a:pt x="197" y="165"/>
                  <a:pt x="197" y="159"/>
                  <a:pt x="198" y="154"/>
                </a:cubicBezTo>
                <a:cubicBezTo>
                  <a:pt x="199" y="151"/>
                  <a:pt x="199" y="149"/>
                  <a:pt x="200" y="146"/>
                </a:cubicBezTo>
                <a:cubicBezTo>
                  <a:pt x="200" y="144"/>
                  <a:pt x="200" y="142"/>
                  <a:pt x="200" y="139"/>
                </a:cubicBezTo>
                <a:cubicBezTo>
                  <a:pt x="200" y="136"/>
                  <a:pt x="200" y="131"/>
                  <a:pt x="198" y="125"/>
                </a:cubicBezTo>
                <a:cubicBezTo>
                  <a:pt x="197" y="124"/>
                  <a:pt x="198" y="122"/>
                  <a:pt x="199" y="122"/>
                </a:cubicBezTo>
                <a:cubicBezTo>
                  <a:pt x="200" y="121"/>
                  <a:pt x="202" y="122"/>
                  <a:pt x="202" y="123"/>
                </a:cubicBezTo>
                <a:cubicBezTo>
                  <a:pt x="204" y="130"/>
                  <a:pt x="205" y="135"/>
                  <a:pt x="205" y="139"/>
                </a:cubicBezTo>
                <a:moveTo>
                  <a:pt x="197" y="140"/>
                </a:moveTo>
                <a:cubicBezTo>
                  <a:pt x="197" y="143"/>
                  <a:pt x="197" y="146"/>
                  <a:pt x="196" y="148"/>
                </a:cubicBezTo>
                <a:cubicBezTo>
                  <a:pt x="196" y="150"/>
                  <a:pt x="195" y="150"/>
                  <a:pt x="194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2" y="150"/>
                  <a:pt x="191" y="149"/>
                  <a:pt x="192" y="148"/>
                </a:cubicBezTo>
                <a:cubicBezTo>
                  <a:pt x="192" y="145"/>
                  <a:pt x="192" y="142"/>
                  <a:pt x="192" y="140"/>
                </a:cubicBezTo>
                <a:cubicBezTo>
                  <a:pt x="192" y="136"/>
                  <a:pt x="192" y="131"/>
                  <a:pt x="190" y="125"/>
                </a:cubicBezTo>
                <a:cubicBezTo>
                  <a:pt x="189" y="124"/>
                  <a:pt x="190" y="122"/>
                  <a:pt x="191" y="122"/>
                </a:cubicBezTo>
                <a:cubicBezTo>
                  <a:pt x="192" y="121"/>
                  <a:pt x="194" y="122"/>
                  <a:pt x="194" y="123"/>
                </a:cubicBezTo>
                <a:cubicBezTo>
                  <a:pt x="196" y="130"/>
                  <a:pt x="197" y="135"/>
                  <a:pt x="197" y="140"/>
                </a:cubicBezTo>
                <a:moveTo>
                  <a:pt x="118" y="178"/>
                </a:moveTo>
                <a:cubicBezTo>
                  <a:pt x="118" y="193"/>
                  <a:pt x="121" y="209"/>
                  <a:pt x="130" y="224"/>
                </a:cubicBezTo>
                <a:cubicBezTo>
                  <a:pt x="149" y="259"/>
                  <a:pt x="182" y="276"/>
                  <a:pt x="189" y="280"/>
                </a:cubicBezTo>
                <a:cubicBezTo>
                  <a:pt x="189" y="280"/>
                  <a:pt x="224" y="268"/>
                  <a:pt x="249" y="224"/>
                </a:cubicBezTo>
                <a:cubicBezTo>
                  <a:pt x="257" y="209"/>
                  <a:pt x="260" y="193"/>
                  <a:pt x="261" y="178"/>
                </a:cubicBezTo>
                <a:cubicBezTo>
                  <a:pt x="250" y="174"/>
                  <a:pt x="244" y="166"/>
                  <a:pt x="244" y="158"/>
                </a:cubicBezTo>
                <a:cubicBezTo>
                  <a:pt x="244" y="151"/>
                  <a:pt x="249" y="145"/>
                  <a:pt x="257" y="141"/>
                </a:cubicBezTo>
                <a:cubicBezTo>
                  <a:pt x="253" y="121"/>
                  <a:pt x="246" y="108"/>
                  <a:pt x="246" y="108"/>
                </a:cubicBezTo>
                <a:cubicBezTo>
                  <a:pt x="216" y="118"/>
                  <a:pt x="189" y="94"/>
                  <a:pt x="189" y="94"/>
                </a:cubicBezTo>
                <a:cubicBezTo>
                  <a:pt x="189" y="94"/>
                  <a:pt x="162" y="118"/>
                  <a:pt x="133" y="108"/>
                </a:cubicBezTo>
                <a:cubicBezTo>
                  <a:pt x="133" y="108"/>
                  <a:pt x="126" y="121"/>
                  <a:pt x="122" y="141"/>
                </a:cubicBezTo>
                <a:cubicBezTo>
                  <a:pt x="129" y="145"/>
                  <a:pt x="134" y="151"/>
                  <a:pt x="135" y="158"/>
                </a:cubicBezTo>
                <a:cubicBezTo>
                  <a:pt x="135" y="166"/>
                  <a:pt x="128" y="174"/>
                  <a:pt x="118" y="178"/>
                </a:cubicBezTo>
                <a:moveTo>
                  <a:pt x="126" y="227"/>
                </a:moveTo>
                <a:cubicBezTo>
                  <a:pt x="117" y="211"/>
                  <a:pt x="114" y="194"/>
                  <a:pt x="113" y="178"/>
                </a:cubicBezTo>
                <a:cubicBezTo>
                  <a:pt x="113" y="175"/>
                  <a:pt x="113" y="175"/>
                  <a:pt x="113" y="175"/>
                </a:cubicBezTo>
                <a:cubicBezTo>
                  <a:pt x="116" y="174"/>
                  <a:pt x="116" y="174"/>
                  <a:pt x="116" y="174"/>
                </a:cubicBezTo>
                <a:cubicBezTo>
                  <a:pt x="121" y="172"/>
                  <a:pt x="124" y="169"/>
                  <a:pt x="127" y="167"/>
                </a:cubicBezTo>
                <a:cubicBezTo>
                  <a:pt x="129" y="164"/>
                  <a:pt x="130" y="161"/>
                  <a:pt x="130" y="159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6"/>
                  <a:pt x="129" y="154"/>
                  <a:pt x="128" y="151"/>
                </a:cubicBezTo>
                <a:cubicBezTo>
                  <a:pt x="126" y="149"/>
                  <a:pt x="123" y="147"/>
                  <a:pt x="120" y="146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22" y="120"/>
                  <a:pt x="129" y="106"/>
                  <a:pt x="129" y="106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39" y="105"/>
                  <a:pt x="145" y="106"/>
                  <a:pt x="150" y="106"/>
                </a:cubicBezTo>
                <a:cubicBezTo>
                  <a:pt x="150" y="106"/>
                  <a:pt x="150" y="106"/>
                  <a:pt x="150" y="106"/>
                </a:cubicBezTo>
                <a:cubicBezTo>
                  <a:pt x="169" y="106"/>
                  <a:pt x="185" y="91"/>
                  <a:pt x="187" y="90"/>
                </a:cubicBezTo>
                <a:cubicBezTo>
                  <a:pt x="187" y="90"/>
                  <a:pt x="187" y="90"/>
                  <a:pt x="187" y="90"/>
                </a:cubicBezTo>
                <a:cubicBezTo>
                  <a:pt x="189" y="88"/>
                  <a:pt x="189" y="88"/>
                  <a:pt x="189" y="88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4" y="91"/>
                  <a:pt x="210" y="106"/>
                  <a:pt x="229" y="106"/>
                </a:cubicBezTo>
                <a:cubicBezTo>
                  <a:pt x="234" y="106"/>
                  <a:pt x="239" y="105"/>
                  <a:pt x="245" y="103"/>
                </a:cubicBezTo>
                <a:cubicBezTo>
                  <a:pt x="248" y="102"/>
                  <a:pt x="248" y="102"/>
                  <a:pt x="248" y="102"/>
                </a:cubicBezTo>
                <a:cubicBezTo>
                  <a:pt x="250" y="106"/>
                  <a:pt x="250" y="106"/>
                  <a:pt x="250" y="106"/>
                </a:cubicBezTo>
                <a:cubicBezTo>
                  <a:pt x="250" y="106"/>
                  <a:pt x="256" y="119"/>
                  <a:pt x="261" y="137"/>
                </a:cubicBezTo>
                <a:cubicBezTo>
                  <a:pt x="261" y="138"/>
                  <a:pt x="261" y="138"/>
                  <a:pt x="261" y="139"/>
                </a:cubicBezTo>
                <a:cubicBezTo>
                  <a:pt x="261" y="139"/>
                  <a:pt x="261" y="139"/>
                  <a:pt x="261" y="139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2" y="142"/>
                  <a:pt x="262" y="142"/>
                  <a:pt x="262" y="142"/>
                </a:cubicBezTo>
                <a:cubicBezTo>
                  <a:pt x="262" y="144"/>
                  <a:pt x="262" y="144"/>
                  <a:pt x="262" y="144"/>
                </a:cubicBezTo>
                <a:cubicBezTo>
                  <a:pt x="259" y="146"/>
                  <a:pt x="259" y="146"/>
                  <a:pt x="259" y="146"/>
                </a:cubicBezTo>
                <a:cubicBezTo>
                  <a:pt x="255" y="147"/>
                  <a:pt x="253" y="149"/>
                  <a:pt x="251" y="151"/>
                </a:cubicBezTo>
                <a:cubicBezTo>
                  <a:pt x="249" y="154"/>
                  <a:pt x="248" y="156"/>
                  <a:pt x="248" y="158"/>
                </a:cubicBezTo>
                <a:cubicBezTo>
                  <a:pt x="248" y="159"/>
                  <a:pt x="248" y="159"/>
                  <a:pt x="248" y="159"/>
                </a:cubicBezTo>
                <a:cubicBezTo>
                  <a:pt x="248" y="161"/>
                  <a:pt x="249" y="164"/>
                  <a:pt x="252" y="167"/>
                </a:cubicBezTo>
                <a:cubicBezTo>
                  <a:pt x="254" y="169"/>
                  <a:pt x="258" y="172"/>
                  <a:pt x="262" y="174"/>
                </a:cubicBezTo>
                <a:cubicBezTo>
                  <a:pt x="265" y="175"/>
                  <a:pt x="265" y="175"/>
                  <a:pt x="265" y="175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265" y="194"/>
                  <a:pt x="261" y="211"/>
                  <a:pt x="252" y="227"/>
                </a:cubicBezTo>
                <a:cubicBezTo>
                  <a:pt x="232" y="263"/>
                  <a:pt x="199" y="280"/>
                  <a:pt x="191" y="284"/>
                </a:cubicBezTo>
                <a:cubicBezTo>
                  <a:pt x="189" y="284"/>
                  <a:pt x="189" y="284"/>
                  <a:pt x="189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80" y="280"/>
                  <a:pt x="147" y="263"/>
                  <a:pt x="126" y="227"/>
                </a:cubicBezTo>
                <a:moveTo>
                  <a:pt x="122" y="230"/>
                </a:moveTo>
                <a:cubicBezTo>
                  <a:pt x="143" y="268"/>
                  <a:pt x="177" y="285"/>
                  <a:pt x="185" y="289"/>
                </a:cubicBezTo>
                <a:cubicBezTo>
                  <a:pt x="189" y="291"/>
                  <a:pt x="189" y="291"/>
                  <a:pt x="189" y="291"/>
                </a:cubicBezTo>
                <a:cubicBezTo>
                  <a:pt x="193" y="289"/>
                  <a:pt x="193" y="289"/>
                  <a:pt x="193" y="289"/>
                </a:cubicBezTo>
                <a:cubicBezTo>
                  <a:pt x="202" y="285"/>
                  <a:pt x="236" y="268"/>
                  <a:pt x="257" y="230"/>
                </a:cubicBezTo>
                <a:cubicBezTo>
                  <a:pt x="266" y="213"/>
                  <a:pt x="270" y="195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1"/>
                  <a:pt x="271" y="171"/>
                  <a:pt x="271" y="171"/>
                </a:cubicBezTo>
                <a:cubicBezTo>
                  <a:pt x="271" y="171"/>
                  <a:pt x="261" y="168"/>
                  <a:pt x="259" y="166"/>
                </a:cubicBezTo>
                <a:cubicBezTo>
                  <a:pt x="254" y="163"/>
                  <a:pt x="253" y="160"/>
                  <a:pt x="255" y="155"/>
                </a:cubicBezTo>
                <a:cubicBezTo>
                  <a:pt x="257" y="151"/>
                  <a:pt x="268" y="147"/>
                  <a:pt x="268" y="147"/>
                </a:cubicBezTo>
                <a:cubicBezTo>
                  <a:pt x="267" y="139"/>
                  <a:pt x="267" y="139"/>
                  <a:pt x="267" y="139"/>
                </a:cubicBezTo>
                <a:cubicBezTo>
                  <a:pt x="266" y="138"/>
                  <a:pt x="266" y="138"/>
                  <a:pt x="266" y="137"/>
                </a:cubicBezTo>
                <a:cubicBezTo>
                  <a:pt x="266" y="137"/>
                  <a:pt x="266" y="137"/>
                  <a:pt x="266" y="137"/>
                </a:cubicBezTo>
                <a:cubicBezTo>
                  <a:pt x="262" y="117"/>
                  <a:pt x="255" y="103"/>
                  <a:pt x="255" y="103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43" y="98"/>
                  <a:pt x="243" y="98"/>
                  <a:pt x="243" y="98"/>
                </a:cubicBezTo>
                <a:cubicBezTo>
                  <a:pt x="238" y="100"/>
                  <a:pt x="233" y="100"/>
                  <a:pt x="229" y="100"/>
                </a:cubicBezTo>
                <a:cubicBezTo>
                  <a:pt x="211" y="100"/>
                  <a:pt x="196" y="86"/>
                  <a:pt x="195" y="85"/>
                </a:cubicBezTo>
                <a:cubicBezTo>
                  <a:pt x="189" y="81"/>
                  <a:pt x="189" y="81"/>
                  <a:pt x="189" y="81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3" y="86"/>
                  <a:pt x="167" y="100"/>
                  <a:pt x="150" y="100"/>
                </a:cubicBezTo>
                <a:cubicBezTo>
                  <a:pt x="145" y="100"/>
                  <a:pt x="140" y="100"/>
                  <a:pt x="136" y="98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17" y="118"/>
                  <a:pt x="112" y="139"/>
                </a:cubicBezTo>
                <a:cubicBezTo>
                  <a:pt x="110" y="147"/>
                  <a:pt x="110" y="147"/>
                  <a:pt x="110" y="147"/>
                </a:cubicBezTo>
                <a:cubicBezTo>
                  <a:pt x="110" y="147"/>
                  <a:pt x="121" y="151"/>
                  <a:pt x="123" y="155"/>
                </a:cubicBezTo>
                <a:cubicBezTo>
                  <a:pt x="126" y="160"/>
                  <a:pt x="124" y="163"/>
                  <a:pt x="120" y="166"/>
                </a:cubicBezTo>
                <a:cubicBezTo>
                  <a:pt x="117" y="168"/>
                  <a:pt x="108" y="171"/>
                  <a:pt x="108" y="171"/>
                </a:cubicBezTo>
                <a:cubicBezTo>
                  <a:pt x="108" y="178"/>
                  <a:pt x="108" y="178"/>
                  <a:pt x="108" y="178"/>
                </a:cubicBezTo>
                <a:cubicBezTo>
                  <a:pt x="109" y="195"/>
                  <a:pt x="112" y="213"/>
                  <a:pt x="122" y="230"/>
                </a:cubicBezTo>
                <a:moveTo>
                  <a:pt x="120" y="291"/>
                </a:moveTo>
                <a:cubicBezTo>
                  <a:pt x="121" y="291"/>
                  <a:pt x="122" y="290"/>
                  <a:pt x="122" y="290"/>
                </a:cubicBezTo>
                <a:cubicBezTo>
                  <a:pt x="122" y="290"/>
                  <a:pt x="122" y="290"/>
                  <a:pt x="122" y="290"/>
                </a:cubicBezTo>
                <a:cubicBezTo>
                  <a:pt x="123" y="290"/>
                  <a:pt x="123" y="291"/>
                  <a:pt x="122" y="291"/>
                </a:cubicBezTo>
                <a:cubicBezTo>
                  <a:pt x="120" y="291"/>
                  <a:pt x="120" y="291"/>
                  <a:pt x="120" y="291"/>
                </a:cubicBezTo>
                <a:moveTo>
                  <a:pt x="91" y="298"/>
                </a:moveTo>
                <a:cubicBezTo>
                  <a:pt x="89" y="299"/>
                  <a:pt x="92" y="303"/>
                  <a:pt x="94" y="304"/>
                </a:cubicBezTo>
                <a:cubicBezTo>
                  <a:pt x="96" y="305"/>
                  <a:pt x="98" y="304"/>
                  <a:pt x="100" y="304"/>
                </a:cubicBezTo>
                <a:cubicBezTo>
                  <a:pt x="102" y="304"/>
                  <a:pt x="104" y="304"/>
                  <a:pt x="106" y="302"/>
                </a:cubicBezTo>
                <a:cubicBezTo>
                  <a:pt x="108" y="301"/>
                  <a:pt x="110" y="300"/>
                  <a:pt x="111" y="299"/>
                </a:cubicBezTo>
                <a:cubicBezTo>
                  <a:pt x="112" y="298"/>
                  <a:pt x="113" y="297"/>
                  <a:pt x="113" y="297"/>
                </a:cubicBezTo>
                <a:cubicBezTo>
                  <a:pt x="115" y="295"/>
                  <a:pt x="117" y="294"/>
                  <a:pt x="117" y="294"/>
                </a:cubicBezTo>
                <a:cubicBezTo>
                  <a:pt x="117" y="294"/>
                  <a:pt x="114" y="301"/>
                  <a:pt x="112" y="304"/>
                </a:cubicBezTo>
                <a:cubicBezTo>
                  <a:pt x="111" y="307"/>
                  <a:pt x="110" y="312"/>
                  <a:pt x="112" y="314"/>
                </a:cubicBezTo>
                <a:cubicBezTo>
                  <a:pt x="113" y="315"/>
                  <a:pt x="116" y="315"/>
                  <a:pt x="116" y="316"/>
                </a:cubicBezTo>
                <a:cubicBezTo>
                  <a:pt x="117" y="316"/>
                  <a:pt x="120" y="317"/>
                  <a:pt x="122" y="317"/>
                </a:cubicBezTo>
                <a:cubicBezTo>
                  <a:pt x="123" y="318"/>
                  <a:pt x="124" y="317"/>
                  <a:pt x="123" y="316"/>
                </a:cubicBezTo>
                <a:cubicBezTo>
                  <a:pt x="122" y="316"/>
                  <a:pt x="122" y="315"/>
                  <a:pt x="121" y="315"/>
                </a:cubicBezTo>
                <a:cubicBezTo>
                  <a:pt x="119" y="314"/>
                  <a:pt x="117" y="312"/>
                  <a:pt x="117" y="312"/>
                </a:cubicBezTo>
                <a:cubicBezTo>
                  <a:pt x="117" y="312"/>
                  <a:pt x="117" y="310"/>
                  <a:pt x="117" y="309"/>
                </a:cubicBezTo>
                <a:cubicBezTo>
                  <a:pt x="117" y="308"/>
                  <a:pt x="118" y="302"/>
                  <a:pt x="118" y="300"/>
                </a:cubicBezTo>
                <a:cubicBezTo>
                  <a:pt x="118" y="298"/>
                  <a:pt x="119" y="294"/>
                  <a:pt x="119" y="294"/>
                </a:cubicBezTo>
                <a:cubicBezTo>
                  <a:pt x="119" y="294"/>
                  <a:pt x="121" y="293"/>
                  <a:pt x="125" y="294"/>
                </a:cubicBezTo>
                <a:cubicBezTo>
                  <a:pt x="128" y="295"/>
                  <a:pt x="128" y="294"/>
                  <a:pt x="129" y="294"/>
                </a:cubicBezTo>
                <a:cubicBezTo>
                  <a:pt x="129" y="293"/>
                  <a:pt x="129" y="293"/>
                  <a:pt x="128" y="293"/>
                </a:cubicBezTo>
                <a:cubicBezTo>
                  <a:pt x="127" y="292"/>
                  <a:pt x="125" y="291"/>
                  <a:pt x="125" y="290"/>
                </a:cubicBezTo>
                <a:cubicBezTo>
                  <a:pt x="125" y="290"/>
                  <a:pt x="124" y="290"/>
                  <a:pt x="124" y="290"/>
                </a:cubicBezTo>
                <a:cubicBezTo>
                  <a:pt x="123" y="290"/>
                  <a:pt x="123" y="289"/>
                  <a:pt x="123" y="289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88"/>
                  <a:pt x="123" y="287"/>
                  <a:pt x="123" y="287"/>
                </a:cubicBezTo>
                <a:cubicBezTo>
                  <a:pt x="124" y="288"/>
                  <a:pt x="127" y="288"/>
                  <a:pt x="128" y="288"/>
                </a:cubicBezTo>
                <a:cubicBezTo>
                  <a:pt x="130" y="288"/>
                  <a:pt x="133" y="288"/>
                  <a:pt x="134" y="288"/>
                </a:cubicBezTo>
                <a:cubicBezTo>
                  <a:pt x="135" y="287"/>
                  <a:pt x="135" y="288"/>
                  <a:pt x="137" y="287"/>
                </a:cubicBezTo>
                <a:cubicBezTo>
                  <a:pt x="138" y="287"/>
                  <a:pt x="137" y="287"/>
                  <a:pt x="138" y="287"/>
                </a:cubicBezTo>
                <a:cubicBezTo>
                  <a:pt x="139" y="286"/>
                  <a:pt x="139" y="286"/>
                  <a:pt x="138" y="285"/>
                </a:cubicBezTo>
                <a:cubicBezTo>
                  <a:pt x="138" y="285"/>
                  <a:pt x="137" y="284"/>
                  <a:pt x="136" y="284"/>
                </a:cubicBezTo>
                <a:cubicBezTo>
                  <a:pt x="136" y="283"/>
                  <a:pt x="134" y="283"/>
                  <a:pt x="134" y="283"/>
                </a:cubicBezTo>
                <a:cubicBezTo>
                  <a:pt x="133" y="282"/>
                  <a:pt x="134" y="282"/>
                  <a:pt x="132" y="282"/>
                </a:cubicBezTo>
                <a:cubicBezTo>
                  <a:pt x="131" y="282"/>
                  <a:pt x="129" y="281"/>
                  <a:pt x="127" y="281"/>
                </a:cubicBezTo>
                <a:cubicBezTo>
                  <a:pt x="125" y="280"/>
                  <a:pt x="125" y="280"/>
                  <a:pt x="124" y="280"/>
                </a:cubicBezTo>
                <a:cubicBezTo>
                  <a:pt x="124" y="279"/>
                  <a:pt x="124" y="279"/>
                  <a:pt x="123" y="279"/>
                </a:cubicBezTo>
                <a:cubicBezTo>
                  <a:pt x="122" y="279"/>
                  <a:pt x="122" y="280"/>
                  <a:pt x="122" y="281"/>
                </a:cubicBezTo>
                <a:cubicBezTo>
                  <a:pt x="122" y="281"/>
                  <a:pt x="122" y="282"/>
                  <a:pt x="122" y="282"/>
                </a:cubicBezTo>
                <a:cubicBezTo>
                  <a:pt x="122" y="283"/>
                  <a:pt x="122" y="284"/>
                  <a:pt x="122" y="284"/>
                </a:cubicBezTo>
                <a:cubicBezTo>
                  <a:pt x="122" y="284"/>
                  <a:pt x="122" y="284"/>
                  <a:pt x="121" y="283"/>
                </a:cubicBezTo>
                <a:cubicBezTo>
                  <a:pt x="121" y="283"/>
                  <a:pt x="120" y="284"/>
                  <a:pt x="120" y="284"/>
                </a:cubicBezTo>
                <a:cubicBezTo>
                  <a:pt x="119" y="285"/>
                  <a:pt x="118" y="286"/>
                  <a:pt x="118" y="287"/>
                </a:cubicBezTo>
                <a:cubicBezTo>
                  <a:pt x="117" y="287"/>
                  <a:pt x="117" y="288"/>
                  <a:pt x="116" y="288"/>
                </a:cubicBezTo>
                <a:cubicBezTo>
                  <a:pt x="116" y="289"/>
                  <a:pt x="114" y="290"/>
                  <a:pt x="114" y="290"/>
                </a:cubicBezTo>
                <a:cubicBezTo>
                  <a:pt x="113" y="291"/>
                  <a:pt x="105" y="289"/>
                  <a:pt x="104" y="289"/>
                </a:cubicBezTo>
                <a:cubicBezTo>
                  <a:pt x="103" y="289"/>
                  <a:pt x="102" y="286"/>
                  <a:pt x="102" y="286"/>
                </a:cubicBezTo>
                <a:cubicBezTo>
                  <a:pt x="100" y="287"/>
                  <a:pt x="99" y="290"/>
                  <a:pt x="100" y="291"/>
                </a:cubicBezTo>
                <a:cubicBezTo>
                  <a:pt x="100" y="292"/>
                  <a:pt x="100" y="293"/>
                  <a:pt x="100" y="294"/>
                </a:cubicBezTo>
                <a:cubicBezTo>
                  <a:pt x="101" y="295"/>
                  <a:pt x="103" y="296"/>
                  <a:pt x="105" y="296"/>
                </a:cubicBezTo>
                <a:cubicBezTo>
                  <a:pt x="107" y="295"/>
                  <a:pt x="111" y="294"/>
                  <a:pt x="111" y="294"/>
                </a:cubicBezTo>
                <a:cubicBezTo>
                  <a:pt x="109" y="296"/>
                  <a:pt x="108" y="297"/>
                  <a:pt x="103" y="300"/>
                </a:cubicBezTo>
                <a:cubicBezTo>
                  <a:pt x="98" y="303"/>
                  <a:pt x="96" y="301"/>
                  <a:pt x="94" y="300"/>
                </a:cubicBezTo>
                <a:cubicBezTo>
                  <a:pt x="93" y="300"/>
                  <a:pt x="91" y="298"/>
                  <a:pt x="91" y="298"/>
                </a:cubicBezTo>
                <a:moveTo>
                  <a:pt x="56" y="256"/>
                </a:moveTo>
                <a:cubicBezTo>
                  <a:pt x="51" y="259"/>
                  <a:pt x="51" y="259"/>
                  <a:pt x="51" y="259"/>
                </a:cubicBezTo>
                <a:cubicBezTo>
                  <a:pt x="53" y="264"/>
                  <a:pt x="56" y="268"/>
                  <a:pt x="59" y="273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1" y="265"/>
                  <a:pt x="61" y="265"/>
                  <a:pt x="61" y="265"/>
                </a:cubicBezTo>
                <a:cubicBezTo>
                  <a:pt x="78" y="256"/>
                  <a:pt x="78" y="256"/>
                  <a:pt x="78" y="256"/>
                </a:cubicBezTo>
                <a:cubicBezTo>
                  <a:pt x="77" y="254"/>
                  <a:pt x="76" y="253"/>
                  <a:pt x="75" y="251"/>
                </a:cubicBezTo>
                <a:cubicBezTo>
                  <a:pt x="58" y="261"/>
                  <a:pt x="58" y="261"/>
                  <a:pt x="58" y="261"/>
                </a:cubicBezTo>
                <a:lnTo>
                  <a:pt x="56" y="256"/>
                </a:lnTo>
                <a:close/>
                <a:moveTo>
                  <a:pt x="70" y="241"/>
                </a:moveTo>
                <a:cubicBezTo>
                  <a:pt x="47" y="251"/>
                  <a:pt x="47" y="251"/>
                  <a:pt x="47" y="251"/>
                </a:cubicBezTo>
                <a:cubicBezTo>
                  <a:pt x="48" y="253"/>
                  <a:pt x="49" y="254"/>
                  <a:pt x="50" y="256"/>
                </a:cubicBezTo>
                <a:cubicBezTo>
                  <a:pt x="72" y="246"/>
                  <a:pt x="72" y="246"/>
                  <a:pt x="72" y="246"/>
                </a:cubicBezTo>
                <a:cubicBezTo>
                  <a:pt x="72" y="244"/>
                  <a:pt x="71" y="242"/>
                  <a:pt x="70" y="241"/>
                </a:cubicBezTo>
                <a:moveTo>
                  <a:pt x="57" y="236"/>
                </a:moveTo>
                <a:cubicBezTo>
                  <a:pt x="52" y="236"/>
                  <a:pt x="52" y="236"/>
                  <a:pt x="52" y="236"/>
                </a:cubicBezTo>
                <a:cubicBezTo>
                  <a:pt x="51" y="236"/>
                  <a:pt x="49" y="237"/>
                  <a:pt x="47" y="237"/>
                </a:cubicBezTo>
                <a:cubicBezTo>
                  <a:pt x="47" y="237"/>
                  <a:pt x="47" y="237"/>
                  <a:pt x="47" y="237"/>
                </a:cubicBezTo>
                <a:cubicBezTo>
                  <a:pt x="49" y="236"/>
                  <a:pt x="50" y="235"/>
                  <a:pt x="52" y="234"/>
                </a:cubicBezTo>
                <a:cubicBezTo>
                  <a:pt x="56" y="232"/>
                  <a:pt x="56" y="232"/>
                  <a:pt x="56" y="232"/>
                </a:cubicBezTo>
                <a:lnTo>
                  <a:pt x="57" y="236"/>
                </a:lnTo>
                <a:close/>
                <a:moveTo>
                  <a:pt x="64" y="221"/>
                </a:moveTo>
                <a:cubicBezTo>
                  <a:pt x="41" y="235"/>
                  <a:pt x="41" y="235"/>
                  <a:pt x="41" y="235"/>
                </a:cubicBezTo>
                <a:cubicBezTo>
                  <a:pt x="42" y="237"/>
                  <a:pt x="43" y="239"/>
                  <a:pt x="44" y="242"/>
                </a:cubicBezTo>
                <a:cubicBezTo>
                  <a:pt x="70" y="239"/>
                  <a:pt x="70" y="239"/>
                  <a:pt x="70" y="239"/>
                </a:cubicBezTo>
                <a:cubicBezTo>
                  <a:pt x="69" y="238"/>
                  <a:pt x="68" y="236"/>
                  <a:pt x="68" y="234"/>
                </a:cubicBezTo>
                <a:cubicBezTo>
                  <a:pt x="62" y="235"/>
                  <a:pt x="62" y="235"/>
                  <a:pt x="62" y="235"/>
                </a:cubicBezTo>
                <a:cubicBezTo>
                  <a:pt x="60" y="230"/>
                  <a:pt x="60" y="230"/>
                  <a:pt x="60" y="230"/>
                </a:cubicBezTo>
                <a:cubicBezTo>
                  <a:pt x="65" y="227"/>
                  <a:pt x="65" y="227"/>
                  <a:pt x="65" y="227"/>
                </a:cubicBezTo>
                <a:cubicBezTo>
                  <a:pt x="65" y="225"/>
                  <a:pt x="64" y="223"/>
                  <a:pt x="64" y="221"/>
                </a:cubicBezTo>
                <a:moveTo>
                  <a:pt x="60" y="202"/>
                </a:moveTo>
                <a:cubicBezTo>
                  <a:pt x="36" y="206"/>
                  <a:pt x="36" y="206"/>
                  <a:pt x="36" y="206"/>
                </a:cubicBezTo>
                <a:cubicBezTo>
                  <a:pt x="36" y="208"/>
                  <a:pt x="36" y="210"/>
                  <a:pt x="36" y="211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46" y="210"/>
                  <a:pt x="49" y="209"/>
                  <a:pt x="53" y="208"/>
                </a:cubicBezTo>
                <a:cubicBezTo>
                  <a:pt x="53" y="208"/>
                  <a:pt x="53" y="208"/>
                  <a:pt x="53" y="208"/>
                </a:cubicBezTo>
                <a:cubicBezTo>
                  <a:pt x="50" y="210"/>
                  <a:pt x="47" y="211"/>
                  <a:pt x="44" y="213"/>
                </a:cubicBezTo>
                <a:cubicBezTo>
                  <a:pt x="37" y="217"/>
                  <a:pt x="37" y="217"/>
                  <a:pt x="37" y="217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38" y="220"/>
                  <a:pt x="38" y="222"/>
                  <a:pt x="38" y="224"/>
                </a:cubicBezTo>
                <a:cubicBezTo>
                  <a:pt x="63" y="219"/>
                  <a:pt x="63" y="219"/>
                  <a:pt x="63" y="219"/>
                </a:cubicBezTo>
                <a:cubicBezTo>
                  <a:pt x="63" y="218"/>
                  <a:pt x="62" y="216"/>
                  <a:pt x="62" y="215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52" y="216"/>
                  <a:pt x="48" y="217"/>
                  <a:pt x="45" y="218"/>
                </a:cubicBezTo>
                <a:cubicBezTo>
                  <a:pt x="45" y="218"/>
                  <a:pt x="45" y="218"/>
                  <a:pt x="45" y="218"/>
                </a:cubicBezTo>
                <a:cubicBezTo>
                  <a:pt x="48" y="216"/>
                  <a:pt x="51" y="214"/>
                  <a:pt x="54" y="213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1" y="206"/>
                  <a:pt x="61" y="204"/>
                  <a:pt x="60" y="202"/>
                </a:cubicBezTo>
                <a:moveTo>
                  <a:pt x="50" y="190"/>
                </a:moveTo>
                <a:cubicBezTo>
                  <a:pt x="35" y="191"/>
                  <a:pt x="35" y="191"/>
                  <a:pt x="35" y="191"/>
                </a:cubicBezTo>
                <a:cubicBezTo>
                  <a:pt x="35" y="193"/>
                  <a:pt x="35" y="195"/>
                  <a:pt x="35" y="196"/>
                </a:cubicBezTo>
                <a:cubicBezTo>
                  <a:pt x="50" y="196"/>
                  <a:pt x="50" y="196"/>
                  <a:pt x="50" y="196"/>
                </a:cubicBezTo>
                <a:cubicBezTo>
                  <a:pt x="54" y="196"/>
                  <a:pt x="55" y="197"/>
                  <a:pt x="55" y="199"/>
                </a:cubicBezTo>
                <a:cubicBezTo>
                  <a:pt x="55" y="199"/>
                  <a:pt x="55" y="200"/>
                  <a:pt x="54" y="201"/>
                </a:cubicBezTo>
                <a:cubicBezTo>
                  <a:pt x="60" y="201"/>
                  <a:pt x="60" y="201"/>
                  <a:pt x="60" y="201"/>
                </a:cubicBezTo>
                <a:cubicBezTo>
                  <a:pt x="60" y="200"/>
                  <a:pt x="60" y="199"/>
                  <a:pt x="60" y="198"/>
                </a:cubicBezTo>
                <a:cubicBezTo>
                  <a:pt x="60" y="193"/>
                  <a:pt x="57" y="190"/>
                  <a:pt x="50" y="190"/>
                </a:cubicBezTo>
                <a:moveTo>
                  <a:pt x="60" y="182"/>
                </a:moveTo>
                <a:cubicBezTo>
                  <a:pt x="35" y="181"/>
                  <a:pt x="35" y="181"/>
                  <a:pt x="35" y="181"/>
                </a:cubicBezTo>
                <a:cubicBezTo>
                  <a:pt x="35" y="183"/>
                  <a:pt x="35" y="185"/>
                  <a:pt x="35" y="186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6"/>
                  <a:pt x="60" y="184"/>
                  <a:pt x="60" y="182"/>
                </a:cubicBezTo>
                <a:moveTo>
                  <a:pt x="63" y="162"/>
                </a:moveTo>
                <a:cubicBezTo>
                  <a:pt x="38" y="158"/>
                  <a:pt x="38" y="158"/>
                  <a:pt x="38" y="158"/>
                </a:cubicBezTo>
                <a:cubicBezTo>
                  <a:pt x="38" y="160"/>
                  <a:pt x="37" y="161"/>
                  <a:pt x="37" y="163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7" y="164"/>
                  <a:pt x="50" y="165"/>
                  <a:pt x="54" y="165"/>
                </a:cubicBezTo>
                <a:cubicBezTo>
                  <a:pt x="54" y="165"/>
                  <a:pt x="54" y="165"/>
                  <a:pt x="54" y="165"/>
                </a:cubicBezTo>
                <a:cubicBezTo>
                  <a:pt x="51" y="166"/>
                  <a:pt x="47" y="166"/>
                  <a:pt x="44" y="167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6" y="171"/>
                  <a:pt x="36" y="173"/>
                  <a:pt x="35" y="175"/>
                </a:cubicBezTo>
                <a:cubicBezTo>
                  <a:pt x="60" y="179"/>
                  <a:pt x="60" y="179"/>
                  <a:pt x="60" y="179"/>
                </a:cubicBezTo>
                <a:cubicBezTo>
                  <a:pt x="60" y="177"/>
                  <a:pt x="61" y="176"/>
                  <a:pt x="61" y="174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51" y="173"/>
                  <a:pt x="47" y="172"/>
                  <a:pt x="44" y="172"/>
                </a:cubicBezTo>
                <a:cubicBezTo>
                  <a:pt x="44" y="172"/>
                  <a:pt x="44" y="172"/>
                  <a:pt x="44" y="172"/>
                </a:cubicBezTo>
                <a:cubicBezTo>
                  <a:pt x="47" y="171"/>
                  <a:pt x="50" y="170"/>
                  <a:pt x="53" y="170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2" y="166"/>
                  <a:pt x="62" y="164"/>
                  <a:pt x="63" y="162"/>
                </a:cubicBezTo>
                <a:moveTo>
                  <a:pt x="59" y="135"/>
                </a:moveTo>
                <a:cubicBezTo>
                  <a:pt x="46" y="131"/>
                  <a:pt x="46" y="131"/>
                  <a:pt x="46" y="131"/>
                </a:cubicBezTo>
                <a:cubicBezTo>
                  <a:pt x="46" y="133"/>
                  <a:pt x="45" y="134"/>
                  <a:pt x="44" y="136"/>
                </a:cubicBezTo>
                <a:cubicBezTo>
                  <a:pt x="44" y="136"/>
                  <a:pt x="44" y="136"/>
                  <a:pt x="44" y="136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62" y="142"/>
                  <a:pt x="63" y="144"/>
                  <a:pt x="63" y="146"/>
                </a:cubicBezTo>
                <a:cubicBezTo>
                  <a:pt x="62" y="148"/>
                  <a:pt x="59" y="148"/>
                  <a:pt x="56" y="147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4"/>
                  <a:pt x="41" y="146"/>
                  <a:pt x="41" y="147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61" y="154"/>
                  <a:pt x="65" y="153"/>
                  <a:pt x="67" y="148"/>
                </a:cubicBezTo>
                <a:cubicBezTo>
                  <a:pt x="69" y="142"/>
                  <a:pt x="66" y="138"/>
                  <a:pt x="59" y="135"/>
                </a:cubicBezTo>
                <a:moveTo>
                  <a:pt x="79" y="122"/>
                </a:moveTo>
                <a:cubicBezTo>
                  <a:pt x="57" y="111"/>
                  <a:pt x="57" y="111"/>
                  <a:pt x="57" y="111"/>
                </a:cubicBezTo>
                <a:cubicBezTo>
                  <a:pt x="56" y="112"/>
                  <a:pt x="55" y="114"/>
                  <a:pt x="54" y="115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63" y="120"/>
                  <a:pt x="66" y="121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6" y="122"/>
                  <a:pt x="62" y="121"/>
                  <a:pt x="60" y="121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50" y="122"/>
                  <a:pt x="49" y="124"/>
                  <a:pt x="48" y="126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1" y="136"/>
                  <a:pt x="72" y="135"/>
                  <a:pt x="73" y="133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4" y="129"/>
                  <a:pt x="60" y="127"/>
                  <a:pt x="57" y="126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61" y="126"/>
                  <a:pt x="64" y="126"/>
                  <a:pt x="67" y="127"/>
                </a:cubicBezTo>
                <a:cubicBezTo>
                  <a:pt x="76" y="127"/>
                  <a:pt x="76" y="127"/>
                  <a:pt x="76" y="127"/>
                </a:cubicBezTo>
                <a:cubicBezTo>
                  <a:pt x="77" y="126"/>
                  <a:pt x="78" y="124"/>
                  <a:pt x="79" y="122"/>
                </a:cubicBezTo>
                <a:moveTo>
                  <a:pt x="83" y="116"/>
                </a:moveTo>
                <a:cubicBezTo>
                  <a:pt x="62" y="102"/>
                  <a:pt x="62" y="102"/>
                  <a:pt x="62" y="102"/>
                </a:cubicBezTo>
                <a:cubicBezTo>
                  <a:pt x="61" y="104"/>
                  <a:pt x="60" y="105"/>
                  <a:pt x="59" y="107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1" y="119"/>
                  <a:pt x="82" y="117"/>
                  <a:pt x="83" y="116"/>
                </a:cubicBezTo>
                <a:moveTo>
                  <a:pt x="91" y="106"/>
                </a:moveTo>
                <a:cubicBezTo>
                  <a:pt x="76" y="85"/>
                  <a:pt x="76" y="85"/>
                  <a:pt x="76" y="85"/>
                </a:cubicBezTo>
                <a:cubicBezTo>
                  <a:pt x="75" y="86"/>
                  <a:pt x="73" y="88"/>
                  <a:pt x="72" y="89"/>
                </a:cubicBezTo>
                <a:cubicBezTo>
                  <a:pt x="79" y="97"/>
                  <a:pt x="79" y="97"/>
                  <a:pt x="79" y="97"/>
                </a:cubicBezTo>
                <a:cubicBezTo>
                  <a:pt x="80" y="99"/>
                  <a:pt x="82" y="102"/>
                  <a:pt x="84" y="104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1" y="102"/>
                  <a:pt x="79" y="101"/>
                  <a:pt x="76" y="100"/>
                </a:cubicBezTo>
                <a:cubicBezTo>
                  <a:pt x="67" y="95"/>
                  <a:pt x="67" y="95"/>
                  <a:pt x="67" y="95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7"/>
                  <a:pt x="65" y="98"/>
                  <a:pt x="64" y="100"/>
                </a:cubicBezTo>
                <a:cubicBezTo>
                  <a:pt x="87" y="111"/>
                  <a:pt x="87" y="111"/>
                  <a:pt x="87" y="111"/>
                </a:cubicBezTo>
                <a:cubicBezTo>
                  <a:pt x="88" y="109"/>
                  <a:pt x="90" y="107"/>
                  <a:pt x="91" y="106"/>
                </a:cubicBezTo>
                <a:moveTo>
                  <a:pt x="86" y="83"/>
                </a:moveTo>
                <a:cubicBezTo>
                  <a:pt x="92" y="77"/>
                  <a:pt x="92" y="77"/>
                  <a:pt x="92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87" y="74"/>
                  <a:pt x="85" y="76"/>
                  <a:pt x="84" y="77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81"/>
                  <a:pt x="79" y="82"/>
                  <a:pt x="78" y="82"/>
                </a:cubicBezTo>
                <a:cubicBezTo>
                  <a:pt x="96" y="101"/>
                  <a:pt x="96" y="101"/>
                  <a:pt x="96" y="101"/>
                </a:cubicBezTo>
                <a:cubicBezTo>
                  <a:pt x="99" y="97"/>
                  <a:pt x="102" y="94"/>
                  <a:pt x="105" y="91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0"/>
                  <a:pt x="93" y="90"/>
                  <a:pt x="93" y="90"/>
                </a:cubicBezTo>
                <a:cubicBezTo>
                  <a:pt x="98" y="85"/>
                  <a:pt x="98" y="85"/>
                  <a:pt x="98" y="85"/>
                </a:cubicBezTo>
                <a:cubicBezTo>
                  <a:pt x="94" y="81"/>
                  <a:pt x="94" y="81"/>
                  <a:pt x="94" y="81"/>
                </a:cubicBezTo>
                <a:cubicBezTo>
                  <a:pt x="89" y="86"/>
                  <a:pt x="89" y="86"/>
                  <a:pt x="89" y="86"/>
                </a:cubicBezTo>
                <a:lnTo>
                  <a:pt x="86" y="83"/>
                </a:lnTo>
                <a:close/>
                <a:moveTo>
                  <a:pt x="104" y="74"/>
                </a:moveTo>
                <a:cubicBezTo>
                  <a:pt x="103" y="75"/>
                  <a:pt x="103" y="75"/>
                  <a:pt x="103" y="75"/>
                </a:cubicBezTo>
                <a:cubicBezTo>
                  <a:pt x="99" y="70"/>
                  <a:pt x="99" y="70"/>
                  <a:pt x="99" y="70"/>
                </a:cubicBezTo>
                <a:cubicBezTo>
                  <a:pt x="100" y="70"/>
                  <a:pt x="100" y="70"/>
                  <a:pt x="101" y="69"/>
                </a:cubicBezTo>
                <a:cubicBezTo>
                  <a:pt x="102" y="68"/>
                  <a:pt x="104" y="68"/>
                  <a:pt x="105" y="70"/>
                </a:cubicBezTo>
                <a:cubicBezTo>
                  <a:pt x="106" y="71"/>
                  <a:pt x="106" y="73"/>
                  <a:pt x="104" y="74"/>
                </a:cubicBezTo>
                <a:moveTo>
                  <a:pt x="110" y="73"/>
                </a:moveTo>
                <a:cubicBezTo>
                  <a:pt x="111" y="72"/>
                  <a:pt x="111" y="69"/>
                  <a:pt x="109" y="66"/>
                </a:cubicBezTo>
                <a:cubicBezTo>
                  <a:pt x="107" y="64"/>
                  <a:pt x="106" y="63"/>
                  <a:pt x="104" y="63"/>
                </a:cubicBezTo>
                <a:cubicBezTo>
                  <a:pt x="103" y="63"/>
                  <a:pt x="102" y="63"/>
                  <a:pt x="100" y="64"/>
                </a:cubicBezTo>
                <a:cubicBezTo>
                  <a:pt x="98" y="65"/>
                  <a:pt x="98" y="65"/>
                  <a:pt x="97" y="66"/>
                </a:cubicBezTo>
                <a:cubicBezTo>
                  <a:pt x="96" y="67"/>
                  <a:pt x="95" y="68"/>
                  <a:pt x="93" y="69"/>
                </a:cubicBezTo>
                <a:cubicBezTo>
                  <a:pt x="92" y="70"/>
                  <a:pt x="92" y="70"/>
                  <a:pt x="92" y="7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89"/>
                  <a:pt x="110" y="88"/>
                  <a:pt x="111" y="87"/>
                </a:cubicBezTo>
                <a:cubicBezTo>
                  <a:pt x="106" y="79"/>
                  <a:pt x="106" y="79"/>
                  <a:pt x="106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8" y="78"/>
                  <a:pt x="109" y="78"/>
                  <a:pt x="111" y="80"/>
                </a:cubicBezTo>
                <a:cubicBezTo>
                  <a:pt x="113" y="82"/>
                  <a:pt x="115" y="83"/>
                  <a:pt x="115" y="84"/>
                </a:cubicBezTo>
                <a:cubicBezTo>
                  <a:pt x="117" y="82"/>
                  <a:pt x="119" y="81"/>
                  <a:pt x="120" y="80"/>
                </a:cubicBezTo>
                <a:cubicBezTo>
                  <a:pt x="119" y="80"/>
                  <a:pt x="117" y="77"/>
                  <a:pt x="115" y="76"/>
                </a:cubicBezTo>
                <a:cubicBezTo>
                  <a:pt x="113" y="74"/>
                  <a:pt x="111" y="73"/>
                  <a:pt x="110" y="73"/>
                </a:cubicBezTo>
                <a:close/>
                <a:moveTo>
                  <a:pt x="118" y="58"/>
                </a:moveTo>
                <a:cubicBezTo>
                  <a:pt x="120" y="57"/>
                  <a:pt x="122" y="57"/>
                  <a:pt x="123" y="57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0" y="53"/>
                  <a:pt x="118" y="53"/>
                  <a:pt x="116" y="54"/>
                </a:cubicBezTo>
                <a:cubicBezTo>
                  <a:pt x="111" y="56"/>
                  <a:pt x="110" y="60"/>
                  <a:pt x="112" y="64"/>
                </a:cubicBezTo>
                <a:cubicBezTo>
                  <a:pt x="114" y="67"/>
                  <a:pt x="117" y="68"/>
                  <a:pt x="121" y="68"/>
                </a:cubicBezTo>
                <a:cubicBezTo>
                  <a:pt x="123" y="68"/>
                  <a:pt x="125" y="68"/>
                  <a:pt x="125" y="69"/>
                </a:cubicBezTo>
                <a:cubicBezTo>
                  <a:pt x="126" y="70"/>
                  <a:pt x="125" y="71"/>
                  <a:pt x="124" y="72"/>
                </a:cubicBezTo>
                <a:cubicBezTo>
                  <a:pt x="122" y="73"/>
                  <a:pt x="120" y="73"/>
                  <a:pt x="118" y="73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21" y="79"/>
                  <a:pt x="124" y="78"/>
                  <a:pt x="126" y="77"/>
                </a:cubicBezTo>
                <a:cubicBezTo>
                  <a:pt x="131" y="74"/>
                  <a:pt x="132" y="70"/>
                  <a:pt x="130" y="66"/>
                </a:cubicBezTo>
                <a:cubicBezTo>
                  <a:pt x="128" y="63"/>
                  <a:pt x="126" y="62"/>
                  <a:pt x="122" y="62"/>
                </a:cubicBezTo>
                <a:cubicBezTo>
                  <a:pt x="119" y="62"/>
                  <a:pt x="118" y="62"/>
                  <a:pt x="117" y="61"/>
                </a:cubicBezTo>
                <a:cubicBezTo>
                  <a:pt x="117" y="60"/>
                  <a:pt x="117" y="59"/>
                  <a:pt x="118" y="58"/>
                </a:cubicBezTo>
                <a:moveTo>
                  <a:pt x="141" y="70"/>
                </a:moveTo>
                <a:cubicBezTo>
                  <a:pt x="131" y="47"/>
                  <a:pt x="131" y="47"/>
                  <a:pt x="131" y="47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37" y="71"/>
                  <a:pt x="139" y="71"/>
                  <a:pt x="141" y="70"/>
                </a:cubicBezTo>
                <a:moveTo>
                  <a:pt x="152" y="66"/>
                </a:moveTo>
                <a:cubicBezTo>
                  <a:pt x="146" y="47"/>
                  <a:pt x="146" y="47"/>
                  <a:pt x="146" y="47"/>
                </a:cubicBezTo>
                <a:cubicBezTo>
                  <a:pt x="151" y="46"/>
                  <a:pt x="151" y="46"/>
                  <a:pt x="151" y="46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48" y="41"/>
                  <a:pt x="147" y="41"/>
                  <a:pt x="146" y="41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7" y="45"/>
                  <a:pt x="135" y="45"/>
                  <a:pt x="134" y="45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1" y="49"/>
                  <a:pt x="141" y="49"/>
                  <a:pt x="141" y="49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9" y="67"/>
                  <a:pt x="150" y="66"/>
                  <a:pt x="152" y="66"/>
                </a:cubicBezTo>
                <a:moveTo>
                  <a:pt x="167" y="52"/>
                </a:moveTo>
                <a:cubicBezTo>
                  <a:pt x="171" y="36"/>
                  <a:pt x="171" y="36"/>
                  <a:pt x="171" y="36"/>
                </a:cubicBezTo>
                <a:cubicBezTo>
                  <a:pt x="169" y="37"/>
                  <a:pt x="167" y="37"/>
                  <a:pt x="165" y="37"/>
                </a:cubicBezTo>
                <a:cubicBezTo>
                  <a:pt x="165" y="37"/>
                  <a:pt x="165" y="37"/>
                  <a:pt x="165" y="37"/>
                </a:cubicBezTo>
                <a:cubicBezTo>
                  <a:pt x="164" y="43"/>
                  <a:pt x="164" y="43"/>
                  <a:pt x="164" y="43"/>
                </a:cubicBezTo>
                <a:cubicBezTo>
                  <a:pt x="164" y="45"/>
                  <a:pt x="164" y="46"/>
                  <a:pt x="164" y="48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163" y="47"/>
                  <a:pt x="162" y="45"/>
                  <a:pt x="161" y="44"/>
                </a:cubicBezTo>
                <a:cubicBezTo>
                  <a:pt x="159" y="38"/>
                  <a:pt x="159" y="38"/>
                  <a:pt x="159" y="38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56" y="39"/>
                  <a:pt x="154" y="39"/>
                  <a:pt x="153" y="40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5" y="63"/>
                  <a:pt x="167" y="62"/>
                  <a:pt x="169" y="62"/>
                </a:cubicBezTo>
                <a:lnTo>
                  <a:pt x="167" y="52"/>
                </a:lnTo>
                <a:close/>
                <a:moveTo>
                  <a:pt x="188" y="60"/>
                </a:moveTo>
                <a:cubicBezTo>
                  <a:pt x="186" y="58"/>
                  <a:pt x="185" y="53"/>
                  <a:pt x="184" y="48"/>
                </a:cubicBezTo>
                <a:cubicBezTo>
                  <a:pt x="184" y="42"/>
                  <a:pt x="185" y="38"/>
                  <a:pt x="186" y="35"/>
                </a:cubicBezTo>
                <a:cubicBezTo>
                  <a:pt x="185" y="35"/>
                  <a:pt x="184" y="35"/>
                  <a:pt x="182" y="36"/>
                </a:cubicBezTo>
                <a:cubicBezTo>
                  <a:pt x="181" y="38"/>
                  <a:pt x="180" y="42"/>
                  <a:pt x="180" y="48"/>
                </a:cubicBezTo>
                <a:cubicBezTo>
                  <a:pt x="180" y="54"/>
                  <a:pt x="182" y="58"/>
                  <a:pt x="184" y="61"/>
                </a:cubicBezTo>
                <a:cubicBezTo>
                  <a:pt x="184" y="61"/>
                  <a:pt x="185" y="60"/>
                  <a:pt x="185" y="60"/>
                </a:cubicBezTo>
                <a:lnTo>
                  <a:pt x="188" y="60"/>
                </a:lnTo>
                <a:close/>
                <a:moveTo>
                  <a:pt x="200" y="44"/>
                </a:moveTo>
                <a:cubicBezTo>
                  <a:pt x="200" y="46"/>
                  <a:pt x="199" y="47"/>
                  <a:pt x="197" y="47"/>
                </a:cubicBezTo>
                <a:cubicBezTo>
                  <a:pt x="196" y="47"/>
                  <a:pt x="196" y="47"/>
                  <a:pt x="195" y="47"/>
                </a:cubicBezTo>
                <a:cubicBezTo>
                  <a:pt x="196" y="41"/>
                  <a:pt x="196" y="41"/>
                  <a:pt x="196" y="41"/>
                </a:cubicBezTo>
                <a:cubicBezTo>
                  <a:pt x="196" y="41"/>
                  <a:pt x="197" y="40"/>
                  <a:pt x="197" y="41"/>
                </a:cubicBezTo>
                <a:cubicBezTo>
                  <a:pt x="199" y="41"/>
                  <a:pt x="200" y="42"/>
                  <a:pt x="200" y="44"/>
                </a:cubicBezTo>
                <a:moveTo>
                  <a:pt x="203" y="50"/>
                </a:moveTo>
                <a:cubicBezTo>
                  <a:pt x="205" y="49"/>
                  <a:pt x="205" y="47"/>
                  <a:pt x="206" y="44"/>
                </a:cubicBezTo>
                <a:cubicBezTo>
                  <a:pt x="206" y="41"/>
                  <a:pt x="205" y="39"/>
                  <a:pt x="204" y="38"/>
                </a:cubicBezTo>
                <a:cubicBezTo>
                  <a:pt x="202" y="36"/>
                  <a:pt x="200" y="36"/>
                  <a:pt x="198" y="36"/>
                </a:cubicBezTo>
                <a:cubicBezTo>
                  <a:pt x="194" y="35"/>
                  <a:pt x="192" y="35"/>
                  <a:pt x="191" y="3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91" y="60"/>
                  <a:pt x="193" y="60"/>
                  <a:pt x="195" y="61"/>
                </a:cubicBezTo>
                <a:cubicBezTo>
                  <a:pt x="195" y="52"/>
                  <a:pt x="195" y="52"/>
                  <a:pt x="195" y="52"/>
                </a:cubicBezTo>
                <a:cubicBezTo>
                  <a:pt x="195" y="52"/>
                  <a:pt x="196" y="52"/>
                  <a:pt x="196" y="52"/>
                </a:cubicBezTo>
                <a:cubicBezTo>
                  <a:pt x="199" y="53"/>
                  <a:pt x="202" y="52"/>
                  <a:pt x="203" y="50"/>
                </a:cubicBezTo>
                <a:moveTo>
                  <a:pt x="222" y="44"/>
                </a:moveTo>
                <a:cubicBezTo>
                  <a:pt x="223" y="39"/>
                  <a:pt x="223" y="39"/>
                  <a:pt x="223" y="39"/>
                </a:cubicBezTo>
                <a:cubicBezTo>
                  <a:pt x="221" y="39"/>
                  <a:pt x="220" y="38"/>
                  <a:pt x="219" y="38"/>
                </a:cubicBezTo>
                <a:cubicBezTo>
                  <a:pt x="214" y="37"/>
                  <a:pt x="214" y="37"/>
                  <a:pt x="214" y="37"/>
                </a:cubicBezTo>
                <a:cubicBezTo>
                  <a:pt x="212" y="37"/>
                  <a:pt x="211" y="37"/>
                  <a:pt x="210" y="37"/>
                </a:cubicBezTo>
                <a:cubicBezTo>
                  <a:pt x="205" y="61"/>
                  <a:pt x="205" y="61"/>
                  <a:pt x="205" y="61"/>
                </a:cubicBezTo>
                <a:cubicBezTo>
                  <a:pt x="210" y="62"/>
                  <a:pt x="214" y="63"/>
                  <a:pt x="219" y="64"/>
                </a:cubicBezTo>
                <a:cubicBezTo>
                  <a:pt x="220" y="58"/>
                  <a:pt x="220" y="58"/>
                  <a:pt x="220" y="58"/>
                </a:cubicBezTo>
                <a:cubicBezTo>
                  <a:pt x="212" y="57"/>
                  <a:pt x="212" y="57"/>
                  <a:pt x="212" y="57"/>
                </a:cubicBezTo>
                <a:cubicBezTo>
                  <a:pt x="212" y="52"/>
                  <a:pt x="212" y="52"/>
                  <a:pt x="212" y="52"/>
                </a:cubicBezTo>
                <a:cubicBezTo>
                  <a:pt x="220" y="54"/>
                  <a:pt x="220" y="54"/>
                  <a:pt x="220" y="54"/>
                </a:cubicBezTo>
                <a:cubicBezTo>
                  <a:pt x="220" y="48"/>
                  <a:pt x="220" y="48"/>
                  <a:pt x="220" y="48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4" y="43"/>
                  <a:pt x="214" y="43"/>
                  <a:pt x="214" y="43"/>
                </a:cubicBezTo>
                <a:lnTo>
                  <a:pt x="222" y="44"/>
                </a:lnTo>
                <a:close/>
                <a:moveTo>
                  <a:pt x="226" y="66"/>
                </a:moveTo>
                <a:cubicBezTo>
                  <a:pt x="233" y="42"/>
                  <a:pt x="233" y="42"/>
                  <a:pt x="233" y="42"/>
                </a:cubicBezTo>
                <a:cubicBezTo>
                  <a:pt x="231" y="41"/>
                  <a:pt x="229" y="41"/>
                  <a:pt x="227" y="40"/>
                </a:cubicBezTo>
                <a:cubicBezTo>
                  <a:pt x="221" y="64"/>
                  <a:pt x="221" y="64"/>
                  <a:pt x="221" y="64"/>
                </a:cubicBezTo>
                <a:cubicBezTo>
                  <a:pt x="222" y="65"/>
                  <a:pt x="224" y="65"/>
                  <a:pt x="226" y="66"/>
                </a:cubicBezTo>
                <a:moveTo>
                  <a:pt x="241" y="60"/>
                </a:moveTo>
                <a:cubicBezTo>
                  <a:pt x="252" y="49"/>
                  <a:pt x="252" y="49"/>
                  <a:pt x="252" y="49"/>
                </a:cubicBezTo>
                <a:cubicBezTo>
                  <a:pt x="250" y="48"/>
                  <a:pt x="248" y="47"/>
                  <a:pt x="247" y="46"/>
                </a:cubicBezTo>
                <a:cubicBezTo>
                  <a:pt x="243" y="51"/>
                  <a:pt x="243" y="51"/>
                  <a:pt x="243" y="51"/>
                </a:cubicBezTo>
                <a:cubicBezTo>
                  <a:pt x="242" y="53"/>
                  <a:pt x="241" y="54"/>
                  <a:pt x="240" y="55"/>
                </a:cubicBezTo>
                <a:cubicBezTo>
                  <a:pt x="240" y="55"/>
                  <a:pt x="240" y="55"/>
                  <a:pt x="240" y="55"/>
                </a:cubicBezTo>
                <a:cubicBezTo>
                  <a:pt x="240" y="53"/>
                  <a:pt x="240" y="52"/>
                  <a:pt x="240" y="50"/>
                </a:cubicBezTo>
                <a:cubicBezTo>
                  <a:pt x="241" y="44"/>
                  <a:pt x="241" y="44"/>
                  <a:pt x="241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38" y="43"/>
                  <a:pt x="237" y="43"/>
                  <a:pt x="235" y="42"/>
                </a:cubicBezTo>
                <a:cubicBezTo>
                  <a:pt x="236" y="58"/>
                  <a:pt x="236" y="58"/>
                  <a:pt x="236" y="58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34" y="68"/>
                  <a:pt x="235" y="69"/>
                  <a:pt x="237" y="70"/>
                </a:cubicBezTo>
                <a:lnTo>
                  <a:pt x="241" y="60"/>
                </a:lnTo>
                <a:close/>
                <a:moveTo>
                  <a:pt x="258" y="57"/>
                </a:moveTo>
                <a:cubicBezTo>
                  <a:pt x="258" y="58"/>
                  <a:pt x="257" y="60"/>
                  <a:pt x="257" y="62"/>
                </a:cubicBezTo>
                <a:cubicBezTo>
                  <a:pt x="255" y="66"/>
                  <a:pt x="255" y="66"/>
                  <a:pt x="255" y="66"/>
                </a:cubicBezTo>
                <a:cubicBezTo>
                  <a:pt x="252" y="64"/>
                  <a:pt x="252" y="64"/>
                  <a:pt x="252" y="64"/>
                </a:cubicBezTo>
                <a:cubicBezTo>
                  <a:pt x="255" y="61"/>
                  <a:pt x="255" y="61"/>
                  <a:pt x="255" y="61"/>
                </a:cubicBezTo>
                <a:cubicBezTo>
                  <a:pt x="256" y="60"/>
                  <a:pt x="257" y="58"/>
                  <a:pt x="258" y="57"/>
                </a:cubicBezTo>
                <a:close/>
                <a:moveTo>
                  <a:pt x="257" y="80"/>
                </a:moveTo>
                <a:cubicBezTo>
                  <a:pt x="264" y="54"/>
                  <a:pt x="264" y="54"/>
                  <a:pt x="264" y="54"/>
                </a:cubicBezTo>
                <a:cubicBezTo>
                  <a:pt x="262" y="53"/>
                  <a:pt x="259" y="52"/>
                  <a:pt x="257" y="51"/>
                </a:cubicBezTo>
                <a:cubicBezTo>
                  <a:pt x="240" y="71"/>
                  <a:pt x="240" y="71"/>
                  <a:pt x="240" y="71"/>
                </a:cubicBezTo>
                <a:cubicBezTo>
                  <a:pt x="242" y="71"/>
                  <a:pt x="244" y="72"/>
                  <a:pt x="246" y="73"/>
                </a:cubicBezTo>
                <a:cubicBezTo>
                  <a:pt x="249" y="69"/>
                  <a:pt x="249" y="69"/>
                  <a:pt x="249" y="69"/>
                </a:cubicBezTo>
                <a:cubicBezTo>
                  <a:pt x="254" y="71"/>
                  <a:pt x="254" y="71"/>
                  <a:pt x="254" y="71"/>
                </a:cubicBezTo>
                <a:cubicBezTo>
                  <a:pt x="252" y="77"/>
                  <a:pt x="252" y="77"/>
                  <a:pt x="252" y="77"/>
                </a:cubicBezTo>
                <a:cubicBezTo>
                  <a:pt x="254" y="77"/>
                  <a:pt x="256" y="78"/>
                  <a:pt x="257" y="80"/>
                </a:cubicBezTo>
                <a:moveTo>
                  <a:pt x="272" y="91"/>
                </a:moveTo>
                <a:cubicBezTo>
                  <a:pt x="287" y="70"/>
                  <a:pt x="287" y="70"/>
                  <a:pt x="287" y="70"/>
                </a:cubicBezTo>
                <a:cubicBezTo>
                  <a:pt x="286" y="69"/>
                  <a:pt x="285" y="68"/>
                  <a:pt x="283" y="67"/>
                </a:cubicBezTo>
                <a:cubicBezTo>
                  <a:pt x="280" y="72"/>
                  <a:pt x="280" y="72"/>
                  <a:pt x="280" y="72"/>
                </a:cubicBezTo>
                <a:cubicBezTo>
                  <a:pt x="277" y="75"/>
                  <a:pt x="276" y="78"/>
                  <a:pt x="274" y="81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75" y="78"/>
                  <a:pt x="276" y="74"/>
                  <a:pt x="276" y="72"/>
                </a:cubicBezTo>
                <a:cubicBezTo>
                  <a:pt x="278" y="64"/>
                  <a:pt x="278" y="64"/>
                  <a:pt x="278" y="64"/>
                </a:cubicBezTo>
                <a:cubicBezTo>
                  <a:pt x="277" y="62"/>
                  <a:pt x="275" y="61"/>
                  <a:pt x="273" y="60"/>
                </a:cubicBezTo>
                <a:cubicBezTo>
                  <a:pt x="258" y="80"/>
                  <a:pt x="258" y="80"/>
                  <a:pt x="258" y="80"/>
                </a:cubicBezTo>
                <a:cubicBezTo>
                  <a:pt x="260" y="81"/>
                  <a:pt x="261" y="82"/>
                  <a:pt x="262" y="83"/>
                </a:cubicBezTo>
                <a:cubicBezTo>
                  <a:pt x="266" y="78"/>
                  <a:pt x="266" y="78"/>
                  <a:pt x="266" y="78"/>
                </a:cubicBezTo>
                <a:cubicBezTo>
                  <a:pt x="268" y="75"/>
                  <a:pt x="271" y="72"/>
                  <a:pt x="272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1" y="72"/>
                  <a:pt x="271" y="76"/>
                  <a:pt x="270" y="78"/>
                </a:cubicBezTo>
                <a:cubicBezTo>
                  <a:pt x="268" y="87"/>
                  <a:pt x="268" y="87"/>
                  <a:pt x="268" y="87"/>
                </a:cubicBezTo>
                <a:cubicBezTo>
                  <a:pt x="269" y="88"/>
                  <a:pt x="271" y="89"/>
                  <a:pt x="272" y="91"/>
                </a:cubicBezTo>
                <a:moveTo>
                  <a:pt x="299" y="90"/>
                </a:moveTo>
                <a:cubicBezTo>
                  <a:pt x="303" y="87"/>
                  <a:pt x="303" y="87"/>
                  <a:pt x="303" y="87"/>
                </a:cubicBezTo>
                <a:cubicBezTo>
                  <a:pt x="303" y="86"/>
                  <a:pt x="302" y="84"/>
                  <a:pt x="300" y="82"/>
                </a:cubicBezTo>
                <a:cubicBezTo>
                  <a:pt x="295" y="77"/>
                  <a:pt x="288" y="76"/>
                  <a:pt x="282" y="83"/>
                </a:cubicBezTo>
                <a:cubicBezTo>
                  <a:pt x="280" y="85"/>
                  <a:pt x="278" y="88"/>
                  <a:pt x="278" y="91"/>
                </a:cubicBezTo>
                <a:cubicBezTo>
                  <a:pt x="278" y="94"/>
                  <a:pt x="279" y="96"/>
                  <a:pt x="282" y="99"/>
                </a:cubicBezTo>
                <a:cubicBezTo>
                  <a:pt x="284" y="101"/>
                  <a:pt x="286" y="103"/>
                  <a:pt x="288" y="103"/>
                </a:cubicBezTo>
                <a:cubicBezTo>
                  <a:pt x="297" y="94"/>
                  <a:pt x="297" y="94"/>
                  <a:pt x="297" y="94"/>
                </a:cubicBezTo>
                <a:cubicBezTo>
                  <a:pt x="292" y="88"/>
                  <a:pt x="292" y="88"/>
                  <a:pt x="292" y="88"/>
                </a:cubicBezTo>
                <a:cubicBezTo>
                  <a:pt x="288" y="92"/>
                  <a:pt x="288" y="92"/>
                  <a:pt x="288" y="92"/>
                </a:cubicBezTo>
                <a:cubicBezTo>
                  <a:pt x="290" y="94"/>
                  <a:pt x="290" y="94"/>
                  <a:pt x="290" y="94"/>
                </a:cubicBezTo>
                <a:cubicBezTo>
                  <a:pt x="287" y="97"/>
                  <a:pt x="287" y="97"/>
                  <a:pt x="287" y="97"/>
                </a:cubicBezTo>
                <a:cubicBezTo>
                  <a:pt x="286" y="97"/>
                  <a:pt x="286" y="96"/>
                  <a:pt x="285" y="96"/>
                </a:cubicBezTo>
                <a:cubicBezTo>
                  <a:pt x="283" y="94"/>
                  <a:pt x="283" y="90"/>
                  <a:pt x="286" y="87"/>
                </a:cubicBezTo>
                <a:cubicBezTo>
                  <a:pt x="290" y="83"/>
                  <a:pt x="294" y="83"/>
                  <a:pt x="296" y="86"/>
                </a:cubicBezTo>
                <a:cubicBezTo>
                  <a:pt x="298" y="87"/>
                  <a:pt x="298" y="89"/>
                  <a:pt x="299" y="90"/>
                </a:cubicBezTo>
                <a:moveTo>
                  <a:pt x="311" y="119"/>
                </a:moveTo>
                <a:cubicBezTo>
                  <a:pt x="322" y="111"/>
                  <a:pt x="322" y="111"/>
                  <a:pt x="322" y="111"/>
                </a:cubicBezTo>
                <a:cubicBezTo>
                  <a:pt x="321" y="110"/>
                  <a:pt x="321" y="108"/>
                  <a:pt x="320" y="107"/>
                </a:cubicBezTo>
                <a:cubicBezTo>
                  <a:pt x="320" y="107"/>
                  <a:pt x="320" y="107"/>
                  <a:pt x="320" y="107"/>
                </a:cubicBezTo>
                <a:cubicBezTo>
                  <a:pt x="308" y="115"/>
                  <a:pt x="308" y="115"/>
                  <a:pt x="308" y="115"/>
                </a:cubicBezTo>
                <a:cubicBezTo>
                  <a:pt x="304" y="117"/>
                  <a:pt x="302" y="117"/>
                  <a:pt x="301" y="115"/>
                </a:cubicBezTo>
                <a:cubicBezTo>
                  <a:pt x="300" y="114"/>
                  <a:pt x="301" y="112"/>
                  <a:pt x="304" y="109"/>
                </a:cubicBezTo>
                <a:cubicBezTo>
                  <a:pt x="316" y="101"/>
                  <a:pt x="316" y="101"/>
                  <a:pt x="316" y="101"/>
                </a:cubicBezTo>
                <a:cubicBezTo>
                  <a:pt x="315" y="100"/>
                  <a:pt x="314" y="98"/>
                  <a:pt x="313" y="97"/>
                </a:cubicBezTo>
                <a:cubicBezTo>
                  <a:pt x="302" y="104"/>
                  <a:pt x="302" y="104"/>
                  <a:pt x="302" y="104"/>
                </a:cubicBezTo>
                <a:cubicBezTo>
                  <a:pt x="295" y="109"/>
                  <a:pt x="294" y="113"/>
                  <a:pt x="297" y="118"/>
                </a:cubicBezTo>
                <a:cubicBezTo>
                  <a:pt x="300" y="123"/>
                  <a:pt x="305" y="123"/>
                  <a:pt x="311" y="119"/>
                </a:cubicBezTo>
                <a:moveTo>
                  <a:pt x="310" y="142"/>
                </a:moveTo>
                <a:cubicBezTo>
                  <a:pt x="332" y="132"/>
                  <a:pt x="332" y="132"/>
                  <a:pt x="332" y="132"/>
                </a:cubicBezTo>
                <a:cubicBezTo>
                  <a:pt x="332" y="130"/>
                  <a:pt x="331" y="129"/>
                  <a:pt x="331" y="127"/>
                </a:cubicBezTo>
                <a:cubicBezTo>
                  <a:pt x="325" y="130"/>
                  <a:pt x="325" y="130"/>
                  <a:pt x="325" y="130"/>
                </a:cubicBezTo>
                <a:cubicBezTo>
                  <a:pt x="322" y="131"/>
                  <a:pt x="319" y="133"/>
                  <a:pt x="316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8" y="133"/>
                  <a:pt x="320" y="130"/>
                  <a:pt x="322" y="128"/>
                </a:cubicBezTo>
                <a:cubicBezTo>
                  <a:pt x="328" y="122"/>
                  <a:pt x="328" y="122"/>
                  <a:pt x="328" y="122"/>
                </a:cubicBezTo>
                <a:cubicBezTo>
                  <a:pt x="327" y="120"/>
                  <a:pt x="326" y="118"/>
                  <a:pt x="325" y="116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3" y="128"/>
                  <a:pt x="304" y="130"/>
                  <a:pt x="305" y="131"/>
                </a:cubicBezTo>
                <a:cubicBezTo>
                  <a:pt x="310" y="129"/>
                  <a:pt x="310" y="129"/>
                  <a:pt x="310" y="129"/>
                </a:cubicBezTo>
                <a:cubicBezTo>
                  <a:pt x="314" y="127"/>
                  <a:pt x="317" y="125"/>
                  <a:pt x="320" y="124"/>
                </a:cubicBezTo>
                <a:cubicBezTo>
                  <a:pt x="320" y="124"/>
                  <a:pt x="320" y="124"/>
                  <a:pt x="320" y="124"/>
                </a:cubicBezTo>
                <a:cubicBezTo>
                  <a:pt x="318" y="126"/>
                  <a:pt x="315" y="128"/>
                  <a:pt x="313" y="131"/>
                </a:cubicBezTo>
                <a:cubicBezTo>
                  <a:pt x="308" y="137"/>
                  <a:pt x="308" y="137"/>
                  <a:pt x="308" y="137"/>
                </a:cubicBezTo>
                <a:cubicBezTo>
                  <a:pt x="308" y="139"/>
                  <a:pt x="309" y="141"/>
                  <a:pt x="310" y="142"/>
                </a:cubicBezTo>
                <a:moveTo>
                  <a:pt x="312" y="150"/>
                </a:moveTo>
                <a:cubicBezTo>
                  <a:pt x="336" y="142"/>
                  <a:pt x="336" y="142"/>
                  <a:pt x="336" y="142"/>
                </a:cubicBezTo>
                <a:cubicBezTo>
                  <a:pt x="335" y="140"/>
                  <a:pt x="335" y="138"/>
                  <a:pt x="334" y="136"/>
                </a:cubicBezTo>
                <a:cubicBezTo>
                  <a:pt x="311" y="145"/>
                  <a:pt x="311" y="145"/>
                  <a:pt x="311" y="145"/>
                </a:cubicBezTo>
                <a:cubicBezTo>
                  <a:pt x="311" y="146"/>
                  <a:pt x="312" y="148"/>
                  <a:pt x="312" y="150"/>
                </a:cubicBezTo>
                <a:moveTo>
                  <a:pt x="316" y="162"/>
                </a:moveTo>
                <a:cubicBezTo>
                  <a:pt x="341" y="163"/>
                  <a:pt x="341" y="163"/>
                  <a:pt x="341" y="163"/>
                </a:cubicBezTo>
                <a:cubicBezTo>
                  <a:pt x="341" y="161"/>
                  <a:pt x="341" y="159"/>
                  <a:pt x="340" y="157"/>
                </a:cubicBezTo>
                <a:cubicBezTo>
                  <a:pt x="330" y="157"/>
                  <a:pt x="330" y="157"/>
                  <a:pt x="330" y="157"/>
                </a:cubicBezTo>
                <a:cubicBezTo>
                  <a:pt x="327" y="158"/>
                  <a:pt x="324" y="158"/>
                  <a:pt x="321" y="158"/>
                </a:cubicBezTo>
                <a:cubicBezTo>
                  <a:pt x="321" y="158"/>
                  <a:pt x="321" y="158"/>
                  <a:pt x="321" y="158"/>
                </a:cubicBezTo>
                <a:cubicBezTo>
                  <a:pt x="324" y="157"/>
                  <a:pt x="327" y="155"/>
                  <a:pt x="329" y="154"/>
                </a:cubicBezTo>
                <a:cubicBezTo>
                  <a:pt x="338" y="150"/>
                  <a:pt x="338" y="150"/>
                  <a:pt x="338" y="150"/>
                </a:cubicBezTo>
                <a:cubicBezTo>
                  <a:pt x="338" y="149"/>
                  <a:pt x="338" y="149"/>
                  <a:pt x="338" y="149"/>
                </a:cubicBezTo>
                <a:cubicBezTo>
                  <a:pt x="338" y="147"/>
                  <a:pt x="337" y="146"/>
                  <a:pt x="337" y="144"/>
                </a:cubicBezTo>
                <a:cubicBezTo>
                  <a:pt x="314" y="156"/>
                  <a:pt x="314" y="156"/>
                  <a:pt x="314" y="156"/>
                </a:cubicBezTo>
                <a:cubicBezTo>
                  <a:pt x="315" y="158"/>
                  <a:pt x="315" y="160"/>
                  <a:pt x="316" y="162"/>
                </a:cubicBezTo>
                <a:moveTo>
                  <a:pt x="338" y="180"/>
                </a:moveTo>
                <a:cubicBezTo>
                  <a:pt x="343" y="179"/>
                  <a:pt x="343" y="179"/>
                  <a:pt x="343" y="179"/>
                </a:cubicBezTo>
                <a:cubicBezTo>
                  <a:pt x="343" y="178"/>
                  <a:pt x="343" y="176"/>
                  <a:pt x="343" y="174"/>
                </a:cubicBezTo>
                <a:cubicBezTo>
                  <a:pt x="343" y="170"/>
                  <a:pt x="343" y="170"/>
                  <a:pt x="343" y="170"/>
                </a:cubicBezTo>
                <a:cubicBezTo>
                  <a:pt x="342" y="169"/>
                  <a:pt x="342" y="167"/>
                  <a:pt x="342" y="166"/>
                </a:cubicBezTo>
                <a:cubicBezTo>
                  <a:pt x="317" y="169"/>
                  <a:pt x="317" y="169"/>
                  <a:pt x="317" y="169"/>
                </a:cubicBezTo>
                <a:cubicBezTo>
                  <a:pt x="318" y="173"/>
                  <a:pt x="318" y="178"/>
                  <a:pt x="319" y="182"/>
                </a:cubicBezTo>
                <a:cubicBezTo>
                  <a:pt x="324" y="182"/>
                  <a:pt x="324" y="182"/>
                  <a:pt x="324" y="182"/>
                </a:cubicBezTo>
                <a:cubicBezTo>
                  <a:pt x="323" y="174"/>
                  <a:pt x="323" y="174"/>
                  <a:pt x="323" y="174"/>
                </a:cubicBezTo>
                <a:cubicBezTo>
                  <a:pt x="328" y="173"/>
                  <a:pt x="328" y="173"/>
                  <a:pt x="328" y="173"/>
                </a:cubicBezTo>
                <a:cubicBezTo>
                  <a:pt x="328" y="180"/>
                  <a:pt x="328" y="180"/>
                  <a:pt x="328" y="180"/>
                </a:cubicBezTo>
                <a:cubicBezTo>
                  <a:pt x="334" y="180"/>
                  <a:pt x="334" y="180"/>
                  <a:pt x="334" y="180"/>
                </a:cubicBezTo>
                <a:cubicBezTo>
                  <a:pt x="333" y="173"/>
                  <a:pt x="333" y="173"/>
                  <a:pt x="333" y="173"/>
                </a:cubicBezTo>
                <a:cubicBezTo>
                  <a:pt x="337" y="172"/>
                  <a:pt x="337" y="172"/>
                  <a:pt x="337" y="172"/>
                </a:cubicBezTo>
                <a:lnTo>
                  <a:pt x="338" y="180"/>
                </a:lnTo>
                <a:close/>
                <a:moveTo>
                  <a:pt x="339" y="192"/>
                </a:moveTo>
                <a:cubicBezTo>
                  <a:pt x="339" y="194"/>
                  <a:pt x="338" y="195"/>
                  <a:pt x="336" y="195"/>
                </a:cubicBezTo>
                <a:cubicBezTo>
                  <a:pt x="334" y="195"/>
                  <a:pt x="333" y="194"/>
                  <a:pt x="333" y="192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9" y="190"/>
                  <a:pt x="339" y="190"/>
                  <a:pt x="339" y="190"/>
                </a:cubicBezTo>
                <a:cubicBezTo>
                  <a:pt x="339" y="191"/>
                  <a:pt x="339" y="191"/>
                  <a:pt x="339" y="192"/>
                </a:cubicBezTo>
                <a:moveTo>
                  <a:pt x="342" y="198"/>
                </a:moveTo>
                <a:cubicBezTo>
                  <a:pt x="343" y="197"/>
                  <a:pt x="344" y="197"/>
                  <a:pt x="344" y="195"/>
                </a:cubicBezTo>
                <a:cubicBezTo>
                  <a:pt x="344" y="193"/>
                  <a:pt x="344" y="193"/>
                  <a:pt x="344" y="192"/>
                </a:cubicBezTo>
                <a:cubicBezTo>
                  <a:pt x="344" y="190"/>
                  <a:pt x="344" y="188"/>
                  <a:pt x="344" y="186"/>
                </a:cubicBezTo>
                <a:cubicBezTo>
                  <a:pt x="344" y="186"/>
                  <a:pt x="344" y="185"/>
                  <a:pt x="344" y="185"/>
                </a:cubicBezTo>
                <a:cubicBezTo>
                  <a:pt x="319" y="185"/>
                  <a:pt x="319" y="185"/>
                  <a:pt x="319" y="185"/>
                </a:cubicBezTo>
                <a:cubicBezTo>
                  <a:pt x="319" y="186"/>
                  <a:pt x="319" y="188"/>
                  <a:pt x="319" y="190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3"/>
                  <a:pt x="327" y="193"/>
                  <a:pt x="324" y="194"/>
                </a:cubicBezTo>
                <a:cubicBezTo>
                  <a:pt x="321" y="194"/>
                  <a:pt x="320" y="195"/>
                  <a:pt x="319" y="195"/>
                </a:cubicBezTo>
                <a:cubicBezTo>
                  <a:pt x="319" y="197"/>
                  <a:pt x="318" y="199"/>
                  <a:pt x="318" y="201"/>
                </a:cubicBezTo>
                <a:cubicBezTo>
                  <a:pt x="319" y="200"/>
                  <a:pt x="323" y="200"/>
                  <a:pt x="326" y="199"/>
                </a:cubicBezTo>
                <a:cubicBezTo>
                  <a:pt x="328" y="199"/>
                  <a:pt x="329" y="198"/>
                  <a:pt x="330" y="197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31" y="198"/>
                  <a:pt x="333" y="200"/>
                  <a:pt x="336" y="200"/>
                </a:cubicBezTo>
                <a:cubicBezTo>
                  <a:pt x="339" y="200"/>
                  <a:pt x="341" y="200"/>
                  <a:pt x="342" y="198"/>
                </a:cubicBezTo>
                <a:moveTo>
                  <a:pt x="340" y="219"/>
                </a:moveTo>
                <a:cubicBezTo>
                  <a:pt x="341" y="217"/>
                  <a:pt x="342" y="216"/>
                  <a:pt x="342" y="213"/>
                </a:cubicBezTo>
                <a:cubicBezTo>
                  <a:pt x="343" y="208"/>
                  <a:pt x="340" y="205"/>
                  <a:pt x="336" y="204"/>
                </a:cubicBezTo>
                <a:cubicBezTo>
                  <a:pt x="332" y="204"/>
                  <a:pt x="330" y="206"/>
                  <a:pt x="328" y="209"/>
                </a:cubicBezTo>
                <a:cubicBezTo>
                  <a:pt x="326" y="211"/>
                  <a:pt x="326" y="212"/>
                  <a:pt x="324" y="212"/>
                </a:cubicBezTo>
                <a:cubicBezTo>
                  <a:pt x="323" y="211"/>
                  <a:pt x="323" y="210"/>
                  <a:pt x="323" y="209"/>
                </a:cubicBezTo>
                <a:cubicBezTo>
                  <a:pt x="323" y="207"/>
                  <a:pt x="324" y="205"/>
                  <a:pt x="325" y="204"/>
                </a:cubicBezTo>
                <a:cubicBezTo>
                  <a:pt x="320" y="202"/>
                  <a:pt x="320" y="202"/>
                  <a:pt x="320" y="202"/>
                </a:cubicBezTo>
                <a:cubicBezTo>
                  <a:pt x="319" y="203"/>
                  <a:pt x="318" y="205"/>
                  <a:pt x="317" y="207"/>
                </a:cubicBezTo>
                <a:cubicBezTo>
                  <a:pt x="317" y="213"/>
                  <a:pt x="320" y="217"/>
                  <a:pt x="324" y="217"/>
                </a:cubicBezTo>
                <a:cubicBezTo>
                  <a:pt x="327" y="218"/>
                  <a:pt x="330" y="216"/>
                  <a:pt x="332" y="213"/>
                </a:cubicBezTo>
                <a:cubicBezTo>
                  <a:pt x="334" y="211"/>
                  <a:pt x="334" y="210"/>
                  <a:pt x="336" y="210"/>
                </a:cubicBezTo>
                <a:cubicBezTo>
                  <a:pt x="337" y="210"/>
                  <a:pt x="337" y="211"/>
                  <a:pt x="337" y="213"/>
                </a:cubicBezTo>
                <a:cubicBezTo>
                  <a:pt x="337" y="215"/>
                  <a:pt x="336" y="216"/>
                  <a:pt x="335" y="217"/>
                </a:cubicBezTo>
                <a:lnTo>
                  <a:pt x="340" y="219"/>
                </a:lnTo>
                <a:close/>
                <a:moveTo>
                  <a:pt x="314" y="223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40" y="224"/>
                  <a:pt x="340" y="224"/>
                  <a:pt x="340" y="224"/>
                </a:cubicBezTo>
                <a:cubicBezTo>
                  <a:pt x="316" y="218"/>
                  <a:pt x="316" y="218"/>
                  <a:pt x="316" y="218"/>
                </a:cubicBezTo>
                <a:cubicBezTo>
                  <a:pt x="315" y="220"/>
                  <a:pt x="315" y="222"/>
                  <a:pt x="314" y="223"/>
                </a:cubicBezTo>
                <a:moveTo>
                  <a:pt x="327" y="246"/>
                </a:moveTo>
                <a:cubicBezTo>
                  <a:pt x="332" y="248"/>
                  <a:pt x="332" y="248"/>
                  <a:pt x="332" y="248"/>
                </a:cubicBezTo>
                <a:cubicBezTo>
                  <a:pt x="333" y="247"/>
                  <a:pt x="333" y="246"/>
                  <a:pt x="334" y="245"/>
                </a:cubicBezTo>
                <a:cubicBezTo>
                  <a:pt x="337" y="237"/>
                  <a:pt x="337" y="237"/>
                  <a:pt x="337" y="237"/>
                </a:cubicBezTo>
                <a:cubicBezTo>
                  <a:pt x="337" y="235"/>
                  <a:pt x="337" y="234"/>
                  <a:pt x="338" y="233"/>
                </a:cubicBezTo>
                <a:cubicBezTo>
                  <a:pt x="332" y="231"/>
                  <a:pt x="332" y="231"/>
                  <a:pt x="332" y="231"/>
                </a:cubicBezTo>
                <a:cubicBezTo>
                  <a:pt x="331" y="236"/>
                  <a:pt x="331" y="236"/>
                  <a:pt x="331" y="236"/>
                </a:cubicBezTo>
                <a:cubicBezTo>
                  <a:pt x="312" y="230"/>
                  <a:pt x="312" y="230"/>
                  <a:pt x="312" y="230"/>
                </a:cubicBezTo>
                <a:cubicBezTo>
                  <a:pt x="312" y="232"/>
                  <a:pt x="311" y="233"/>
                  <a:pt x="311" y="235"/>
                </a:cubicBezTo>
                <a:cubicBezTo>
                  <a:pt x="329" y="241"/>
                  <a:pt x="329" y="241"/>
                  <a:pt x="329" y="241"/>
                </a:cubicBezTo>
                <a:lnTo>
                  <a:pt x="327" y="246"/>
                </a:lnTo>
                <a:close/>
                <a:moveTo>
                  <a:pt x="313" y="255"/>
                </a:moveTo>
                <a:cubicBezTo>
                  <a:pt x="323" y="268"/>
                  <a:pt x="323" y="268"/>
                  <a:pt x="323" y="268"/>
                </a:cubicBezTo>
                <a:cubicBezTo>
                  <a:pt x="324" y="266"/>
                  <a:pt x="325" y="265"/>
                  <a:pt x="325" y="263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0" y="257"/>
                  <a:pt x="319" y="256"/>
                  <a:pt x="318" y="255"/>
                </a:cubicBezTo>
                <a:cubicBezTo>
                  <a:pt x="318" y="255"/>
                  <a:pt x="318" y="255"/>
                  <a:pt x="318" y="255"/>
                </a:cubicBezTo>
                <a:cubicBezTo>
                  <a:pt x="319" y="255"/>
                  <a:pt x="321" y="256"/>
                  <a:pt x="323" y="256"/>
                </a:cubicBezTo>
                <a:cubicBezTo>
                  <a:pt x="329" y="257"/>
                  <a:pt x="329" y="257"/>
                  <a:pt x="329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30" y="254"/>
                  <a:pt x="330" y="253"/>
                  <a:pt x="331" y="251"/>
                </a:cubicBezTo>
                <a:cubicBezTo>
                  <a:pt x="315" y="250"/>
                  <a:pt x="315" y="250"/>
                  <a:pt x="315" y="250"/>
                </a:cubicBezTo>
                <a:cubicBezTo>
                  <a:pt x="306" y="246"/>
                  <a:pt x="306" y="246"/>
                  <a:pt x="306" y="246"/>
                </a:cubicBezTo>
                <a:cubicBezTo>
                  <a:pt x="305" y="247"/>
                  <a:pt x="305" y="249"/>
                  <a:pt x="304" y="251"/>
                </a:cubicBezTo>
                <a:lnTo>
                  <a:pt x="313" y="255"/>
                </a:lnTo>
                <a:close/>
                <a:moveTo>
                  <a:pt x="308" y="269"/>
                </a:moveTo>
                <a:cubicBezTo>
                  <a:pt x="313" y="272"/>
                  <a:pt x="317" y="273"/>
                  <a:pt x="320" y="273"/>
                </a:cubicBezTo>
                <a:cubicBezTo>
                  <a:pt x="320" y="272"/>
                  <a:pt x="321" y="271"/>
                  <a:pt x="322" y="270"/>
                </a:cubicBezTo>
                <a:cubicBezTo>
                  <a:pt x="319" y="269"/>
                  <a:pt x="315" y="268"/>
                  <a:pt x="310" y="265"/>
                </a:cubicBezTo>
                <a:cubicBezTo>
                  <a:pt x="305" y="262"/>
                  <a:pt x="302" y="259"/>
                  <a:pt x="301" y="256"/>
                </a:cubicBezTo>
                <a:cubicBezTo>
                  <a:pt x="301" y="256"/>
                  <a:pt x="301" y="256"/>
                  <a:pt x="301" y="256"/>
                </a:cubicBezTo>
                <a:cubicBezTo>
                  <a:pt x="300" y="257"/>
                  <a:pt x="299" y="258"/>
                  <a:pt x="299" y="259"/>
                </a:cubicBezTo>
                <a:cubicBezTo>
                  <a:pt x="300" y="262"/>
                  <a:pt x="303" y="265"/>
                  <a:pt x="308" y="269"/>
                </a:cubicBezTo>
                <a:moveTo>
                  <a:pt x="355" y="190"/>
                </a:moveTo>
                <a:cubicBezTo>
                  <a:pt x="355" y="281"/>
                  <a:pt x="281" y="356"/>
                  <a:pt x="190" y="356"/>
                </a:cubicBezTo>
                <a:cubicBezTo>
                  <a:pt x="98" y="356"/>
                  <a:pt x="24" y="281"/>
                  <a:pt x="24" y="190"/>
                </a:cubicBezTo>
                <a:cubicBezTo>
                  <a:pt x="24" y="98"/>
                  <a:pt x="98" y="24"/>
                  <a:pt x="190" y="24"/>
                </a:cubicBezTo>
                <a:cubicBezTo>
                  <a:pt x="281" y="24"/>
                  <a:pt x="355" y="98"/>
                  <a:pt x="355" y="190"/>
                </a:cubicBezTo>
                <a:moveTo>
                  <a:pt x="366" y="162"/>
                </a:moveTo>
                <a:cubicBezTo>
                  <a:pt x="357" y="152"/>
                  <a:pt x="357" y="152"/>
                  <a:pt x="357" y="152"/>
                </a:cubicBezTo>
                <a:cubicBezTo>
                  <a:pt x="361" y="141"/>
                  <a:pt x="361" y="141"/>
                  <a:pt x="361" y="141"/>
                </a:cubicBezTo>
                <a:cubicBezTo>
                  <a:pt x="351" y="132"/>
                  <a:pt x="351" y="132"/>
                  <a:pt x="351" y="132"/>
                </a:cubicBezTo>
                <a:cubicBezTo>
                  <a:pt x="354" y="120"/>
                  <a:pt x="354" y="120"/>
                  <a:pt x="354" y="120"/>
                </a:cubicBezTo>
                <a:cubicBezTo>
                  <a:pt x="343" y="113"/>
                  <a:pt x="343" y="113"/>
                  <a:pt x="343" y="113"/>
                </a:cubicBezTo>
                <a:cubicBezTo>
                  <a:pt x="344" y="100"/>
                  <a:pt x="344" y="100"/>
                  <a:pt x="344" y="100"/>
                </a:cubicBezTo>
                <a:cubicBezTo>
                  <a:pt x="332" y="94"/>
                  <a:pt x="332" y="94"/>
                  <a:pt x="332" y="94"/>
                </a:cubicBezTo>
                <a:cubicBezTo>
                  <a:pt x="332" y="82"/>
                  <a:pt x="332" y="82"/>
                  <a:pt x="332" y="82"/>
                </a:cubicBezTo>
                <a:cubicBezTo>
                  <a:pt x="319" y="77"/>
                  <a:pt x="319" y="77"/>
                  <a:pt x="319" y="77"/>
                </a:cubicBezTo>
                <a:cubicBezTo>
                  <a:pt x="317" y="65"/>
                  <a:pt x="317" y="65"/>
                  <a:pt x="317" y="65"/>
                </a:cubicBezTo>
                <a:cubicBezTo>
                  <a:pt x="305" y="62"/>
                  <a:pt x="305" y="62"/>
                  <a:pt x="305" y="62"/>
                </a:cubicBezTo>
                <a:cubicBezTo>
                  <a:pt x="301" y="50"/>
                  <a:pt x="301" y="50"/>
                  <a:pt x="301" y="50"/>
                </a:cubicBezTo>
                <a:cubicBezTo>
                  <a:pt x="288" y="49"/>
                  <a:pt x="288" y="49"/>
                  <a:pt x="288" y="49"/>
                </a:cubicBezTo>
                <a:cubicBezTo>
                  <a:pt x="283" y="38"/>
                  <a:pt x="283" y="38"/>
                  <a:pt x="283" y="38"/>
                </a:cubicBezTo>
                <a:cubicBezTo>
                  <a:pt x="270" y="38"/>
                  <a:pt x="270" y="38"/>
                  <a:pt x="270" y="3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51" y="29"/>
                  <a:pt x="251" y="29"/>
                  <a:pt x="251" y="29"/>
                </a:cubicBezTo>
                <a:cubicBezTo>
                  <a:pt x="243" y="19"/>
                  <a:pt x="243" y="19"/>
                  <a:pt x="243" y="19"/>
                </a:cubicBezTo>
                <a:cubicBezTo>
                  <a:pt x="231" y="23"/>
                  <a:pt x="231" y="23"/>
                  <a:pt x="231" y="23"/>
                </a:cubicBezTo>
                <a:cubicBezTo>
                  <a:pt x="222" y="14"/>
                  <a:pt x="222" y="14"/>
                  <a:pt x="222" y="1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200" y="11"/>
                  <a:pt x="200" y="11"/>
                  <a:pt x="200" y="11"/>
                </a:cubicBezTo>
                <a:cubicBezTo>
                  <a:pt x="189" y="18"/>
                  <a:pt x="189" y="18"/>
                  <a:pt x="189" y="18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7" y="23"/>
                  <a:pt x="147" y="23"/>
                  <a:pt x="147" y="23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27" y="30"/>
                  <a:pt x="127" y="30"/>
                  <a:pt x="127" y="30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95" y="38"/>
                  <a:pt x="95" y="38"/>
                  <a:pt x="95" y="38"/>
                </a:cubicBezTo>
                <a:cubicBezTo>
                  <a:pt x="90" y="50"/>
                  <a:pt x="90" y="50"/>
                  <a:pt x="90" y="50"/>
                </a:cubicBezTo>
                <a:cubicBezTo>
                  <a:pt x="77" y="51"/>
                  <a:pt x="77" y="51"/>
                  <a:pt x="77" y="51"/>
                </a:cubicBezTo>
                <a:cubicBezTo>
                  <a:pt x="73" y="63"/>
                  <a:pt x="73" y="63"/>
                  <a:pt x="73" y="63"/>
                </a:cubicBezTo>
                <a:cubicBezTo>
                  <a:pt x="61" y="65"/>
                  <a:pt x="61" y="65"/>
                  <a:pt x="61" y="65"/>
                </a:cubicBezTo>
                <a:cubicBezTo>
                  <a:pt x="58" y="78"/>
                  <a:pt x="58" y="78"/>
                  <a:pt x="58" y="78"/>
                </a:cubicBezTo>
                <a:cubicBezTo>
                  <a:pt x="47" y="82"/>
                  <a:pt x="47" y="82"/>
                  <a:pt x="47" y="82"/>
                </a:cubicBezTo>
                <a:cubicBezTo>
                  <a:pt x="46" y="95"/>
                  <a:pt x="46" y="95"/>
                  <a:pt x="46" y="95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18" y="141"/>
                  <a:pt x="18" y="141"/>
                  <a:pt x="18" y="141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13" y="162"/>
                  <a:pt x="13" y="162"/>
                  <a:pt x="13" y="162"/>
                </a:cubicBezTo>
                <a:cubicBezTo>
                  <a:pt x="18" y="174"/>
                  <a:pt x="18" y="174"/>
                  <a:pt x="18" y="174"/>
                </a:cubicBezTo>
                <a:cubicBezTo>
                  <a:pt x="11" y="184"/>
                  <a:pt x="11" y="184"/>
                  <a:pt x="11" y="184"/>
                </a:cubicBezTo>
                <a:cubicBezTo>
                  <a:pt x="18" y="196"/>
                  <a:pt x="18" y="196"/>
                  <a:pt x="18" y="196"/>
                </a:cubicBezTo>
                <a:cubicBezTo>
                  <a:pt x="11" y="206"/>
                  <a:pt x="11" y="206"/>
                  <a:pt x="11" y="206"/>
                </a:cubicBezTo>
                <a:cubicBezTo>
                  <a:pt x="20" y="217"/>
                  <a:pt x="20" y="217"/>
                  <a:pt x="20" y="217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21" y="249"/>
                  <a:pt x="21" y="249"/>
                  <a:pt x="21" y="249"/>
                </a:cubicBezTo>
                <a:cubicBezTo>
                  <a:pt x="31" y="257"/>
                  <a:pt x="31" y="257"/>
                  <a:pt x="31" y="257"/>
                </a:cubicBezTo>
                <a:cubicBezTo>
                  <a:pt x="29" y="269"/>
                  <a:pt x="29" y="269"/>
                  <a:pt x="29" y="269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0" y="288"/>
                  <a:pt x="40" y="288"/>
                  <a:pt x="40" y="288"/>
                </a:cubicBezTo>
                <a:cubicBezTo>
                  <a:pt x="52" y="294"/>
                  <a:pt x="52" y="294"/>
                  <a:pt x="52" y="294"/>
                </a:cubicBezTo>
                <a:cubicBezTo>
                  <a:pt x="54" y="306"/>
                  <a:pt x="54" y="306"/>
                  <a:pt x="54" y="306"/>
                </a:cubicBezTo>
                <a:cubicBezTo>
                  <a:pt x="66" y="310"/>
                  <a:pt x="66" y="310"/>
                  <a:pt x="66" y="310"/>
                </a:cubicBezTo>
                <a:cubicBezTo>
                  <a:pt x="69" y="322"/>
                  <a:pt x="69" y="322"/>
                  <a:pt x="69" y="322"/>
                </a:cubicBezTo>
                <a:cubicBezTo>
                  <a:pt x="82" y="324"/>
                  <a:pt x="82" y="324"/>
                  <a:pt x="82" y="324"/>
                </a:cubicBezTo>
                <a:cubicBezTo>
                  <a:pt x="86" y="336"/>
                  <a:pt x="86" y="336"/>
                  <a:pt x="86" y="336"/>
                </a:cubicBezTo>
                <a:cubicBezTo>
                  <a:pt x="99" y="336"/>
                  <a:pt x="99" y="336"/>
                  <a:pt x="99" y="336"/>
                </a:cubicBezTo>
                <a:cubicBezTo>
                  <a:pt x="105" y="347"/>
                  <a:pt x="105" y="347"/>
                  <a:pt x="105" y="347"/>
                </a:cubicBezTo>
                <a:cubicBezTo>
                  <a:pt x="118" y="346"/>
                  <a:pt x="118" y="346"/>
                  <a:pt x="118" y="346"/>
                </a:cubicBezTo>
                <a:cubicBezTo>
                  <a:pt x="125" y="356"/>
                  <a:pt x="125" y="356"/>
                  <a:pt x="125" y="356"/>
                </a:cubicBezTo>
                <a:cubicBezTo>
                  <a:pt x="138" y="354"/>
                  <a:pt x="138" y="354"/>
                  <a:pt x="138" y="354"/>
                </a:cubicBezTo>
                <a:cubicBezTo>
                  <a:pt x="146" y="363"/>
                  <a:pt x="146" y="363"/>
                  <a:pt x="146" y="363"/>
                </a:cubicBezTo>
                <a:cubicBezTo>
                  <a:pt x="158" y="359"/>
                  <a:pt x="158" y="359"/>
                  <a:pt x="158" y="359"/>
                </a:cubicBezTo>
                <a:cubicBezTo>
                  <a:pt x="167" y="367"/>
                  <a:pt x="167" y="367"/>
                  <a:pt x="167" y="367"/>
                </a:cubicBezTo>
                <a:cubicBezTo>
                  <a:pt x="179" y="361"/>
                  <a:pt x="179" y="361"/>
                  <a:pt x="179" y="361"/>
                </a:cubicBezTo>
                <a:cubicBezTo>
                  <a:pt x="189" y="368"/>
                  <a:pt x="189" y="368"/>
                  <a:pt x="189" y="368"/>
                </a:cubicBezTo>
                <a:cubicBezTo>
                  <a:pt x="200" y="361"/>
                  <a:pt x="200" y="361"/>
                  <a:pt x="200" y="361"/>
                </a:cubicBezTo>
                <a:cubicBezTo>
                  <a:pt x="211" y="367"/>
                  <a:pt x="211" y="367"/>
                  <a:pt x="211" y="367"/>
                </a:cubicBezTo>
                <a:cubicBezTo>
                  <a:pt x="221" y="359"/>
                  <a:pt x="221" y="359"/>
                  <a:pt x="221" y="359"/>
                </a:cubicBezTo>
                <a:cubicBezTo>
                  <a:pt x="233" y="363"/>
                  <a:pt x="233" y="363"/>
                  <a:pt x="233" y="363"/>
                </a:cubicBezTo>
                <a:cubicBezTo>
                  <a:pt x="242" y="353"/>
                  <a:pt x="242" y="353"/>
                  <a:pt x="242" y="353"/>
                </a:cubicBezTo>
                <a:cubicBezTo>
                  <a:pt x="254" y="356"/>
                  <a:pt x="254" y="356"/>
                  <a:pt x="254" y="356"/>
                </a:cubicBezTo>
                <a:cubicBezTo>
                  <a:pt x="262" y="346"/>
                  <a:pt x="262" y="346"/>
                  <a:pt x="262" y="346"/>
                </a:cubicBezTo>
                <a:cubicBezTo>
                  <a:pt x="274" y="347"/>
                  <a:pt x="274" y="347"/>
                  <a:pt x="274" y="347"/>
                </a:cubicBezTo>
                <a:cubicBezTo>
                  <a:pt x="280" y="336"/>
                  <a:pt x="280" y="336"/>
                  <a:pt x="280" y="336"/>
                </a:cubicBezTo>
                <a:cubicBezTo>
                  <a:pt x="293" y="336"/>
                  <a:pt x="293" y="336"/>
                  <a:pt x="293" y="336"/>
                </a:cubicBezTo>
                <a:cubicBezTo>
                  <a:pt x="297" y="323"/>
                  <a:pt x="297" y="323"/>
                  <a:pt x="297" y="323"/>
                </a:cubicBezTo>
                <a:cubicBezTo>
                  <a:pt x="310" y="322"/>
                  <a:pt x="310" y="322"/>
                  <a:pt x="310" y="322"/>
                </a:cubicBezTo>
                <a:cubicBezTo>
                  <a:pt x="313" y="309"/>
                  <a:pt x="313" y="309"/>
                  <a:pt x="313" y="309"/>
                </a:cubicBezTo>
                <a:cubicBezTo>
                  <a:pt x="325" y="306"/>
                  <a:pt x="325" y="306"/>
                  <a:pt x="325" y="306"/>
                </a:cubicBezTo>
                <a:cubicBezTo>
                  <a:pt x="327" y="293"/>
                  <a:pt x="327" y="293"/>
                  <a:pt x="327" y="293"/>
                </a:cubicBezTo>
                <a:cubicBezTo>
                  <a:pt x="338" y="288"/>
                  <a:pt x="338" y="288"/>
                  <a:pt x="338" y="288"/>
                </a:cubicBezTo>
                <a:cubicBezTo>
                  <a:pt x="338" y="275"/>
                  <a:pt x="338" y="275"/>
                  <a:pt x="338" y="275"/>
                </a:cubicBezTo>
                <a:cubicBezTo>
                  <a:pt x="349" y="269"/>
                  <a:pt x="349" y="269"/>
                  <a:pt x="349" y="269"/>
                </a:cubicBezTo>
                <a:cubicBezTo>
                  <a:pt x="348" y="256"/>
                  <a:pt x="348" y="256"/>
                  <a:pt x="348" y="256"/>
                </a:cubicBezTo>
                <a:cubicBezTo>
                  <a:pt x="358" y="249"/>
                  <a:pt x="358" y="249"/>
                  <a:pt x="358" y="249"/>
                </a:cubicBezTo>
                <a:cubicBezTo>
                  <a:pt x="355" y="236"/>
                  <a:pt x="355" y="236"/>
                  <a:pt x="355" y="236"/>
                </a:cubicBezTo>
                <a:cubicBezTo>
                  <a:pt x="364" y="228"/>
                  <a:pt x="364" y="228"/>
                  <a:pt x="364" y="228"/>
                </a:cubicBezTo>
                <a:cubicBezTo>
                  <a:pt x="359" y="216"/>
                  <a:pt x="359" y="216"/>
                  <a:pt x="359" y="216"/>
                </a:cubicBezTo>
                <a:cubicBezTo>
                  <a:pt x="367" y="206"/>
                  <a:pt x="367" y="206"/>
                  <a:pt x="367" y="206"/>
                </a:cubicBezTo>
                <a:cubicBezTo>
                  <a:pt x="361" y="194"/>
                  <a:pt x="361" y="194"/>
                  <a:pt x="361" y="194"/>
                </a:cubicBezTo>
                <a:cubicBezTo>
                  <a:pt x="368" y="184"/>
                  <a:pt x="368" y="184"/>
                  <a:pt x="368" y="184"/>
                </a:cubicBezTo>
                <a:cubicBezTo>
                  <a:pt x="360" y="173"/>
                  <a:pt x="360" y="173"/>
                  <a:pt x="360" y="173"/>
                </a:cubicBezTo>
                <a:lnTo>
                  <a:pt x="366" y="162"/>
                </a:lnTo>
                <a:close/>
                <a:moveTo>
                  <a:pt x="362" y="151"/>
                </a:moveTo>
                <a:cubicBezTo>
                  <a:pt x="371" y="162"/>
                  <a:pt x="371" y="162"/>
                  <a:pt x="371" y="162"/>
                </a:cubicBezTo>
                <a:cubicBezTo>
                  <a:pt x="365" y="173"/>
                  <a:pt x="365" y="173"/>
                  <a:pt x="365" y="173"/>
                </a:cubicBezTo>
                <a:cubicBezTo>
                  <a:pt x="373" y="184"/>
                  <a:pt x="373" y="184"/>
                  <a:pt x="373" y="184"/>
                </a:cubicBezTo>
                <a:cubicBezTo>
                  <a:pt x="366" y="195"/>
                  <a:pt x="366" y="195"/>
                  <a:pt x="366" y="195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64" y="216"/>
                  <a:pt x="364" y="216"/>
                  <a:pt x="364" y="216"/>
                </a:cubicBezTo>
                <a:cubicBezTo>
                  <a:pt x="369" y="229"/>
                  <a:pt x="369" y="229"/>
                  <a:pt x="369" y="229"/>
                </a:cubicBezTo>
                <a:cubicBezTo>
                  <a:pt x="360" y="238"/>
                  <a:pt x="360" y="238"/>
                  <a:pt x="360" y="238"/>
                </a:cubicBezTo>
                <a:cubicBezTo>
                  <a:pt x="363" y="251"/>
                  <a:pt x="363" y="251"/>
                  <a:pt x="363" y="251"/>
                </a:cubicBezTo>
                <a:cubicBezTo>
                  <a:pt x="352" y="258"/>
                  <a:pt x="352" y="258"/>
                  <a:pt x="352" y="258"/>
                </a:cubicBezTo>
                <a:cubicBezTo>
                  <a:pt x="354" y="272"/>
                  <a:pt x="354" y="272"/>
                  <a:pt x="354" y="272"/>
                </a:cubicBezTo>
                <a:cubicBezTo>
                  <a:pt x="343" y="278"/>
                  <a:pt x="343" y="278"/>
                  <a:pt x="343" y="278"/>
                </a:cubicBezTo>
                <a:cubicBezTo>
                  <a:pt x="343" y="291"/>
                  <a:pt x="343" y="291"/>
                  <a:pt x="343" y="291"/>
                </a:cubicBezTo>
                <a:cubicBezTo>
                  <a:pt x="331" y="296"/>
                  <a:pt x="331" y="296"/>
                  <a:pt x="331" y="296"/>
                </a:cubicBezTo>
                <a:cubicBezTo>
                  <a:pt x="329" y="309"/>
                  <a:pt x="329" y="309"/>
                  <a:pt x="329" y="309"/>
                </a:cubicBezTo>
                <a:cubicBezTo>
                  <a:pt x="317" y="313"/>
                  <a:pt x="317" y="313"/>
                  <a:pt x="317" y="313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01" y="327"/>
                  <a:pt x="301" y="327"/>
                  <a:pt x="301" y="327"/>
                </a:cubicBezTo>
                <a:cubicBezTo>
                  <a:pt x="295" y="340"/>
                  <a:pt x="295" y="340"/>
                  <a:pt x="295" y="340"/>
                </a:cubicBezTo>
                <a:cubicBezTo>
                  <a:pt x="283" y="340"/>
                  <a:pt x="283" y="340"/>
                  <a:pt x="283" y="340"/>
                </a:cubicBezTo>
                <a:cubicBezTo>
                  <a:pt x="276" y="352"/>
                  <a:pt x="276" y="352"/>
                  <a:pt x="276" y="35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256" y="361"/>
                  <a:pt x="256" y="361"/>
                  <a:pt x="256" y="361"/>
                </a:cubicBezTo>
                <a:cubicBezTo>
                  <a:pt x="243" y="358"/>
                  <a:pt x="243" y="358"/>
                  <a:pt x="243" y="358"/>
                </a:cubicBezTo>
                <a:cubicBezTo>
                  <a:pt x="234" y="368"/>
                  <a:pt x="234" y="368"/>
                  <a:pt x="234" y="368"/>
                </a:cubicBezTo>
                <a:cubicBezTo>
                  <a:pt x="222" y="364"/>
                  <a:pt x="222" y="364"/>
                  <a:pt x="222" y="364"/>
                </a:cubicBezTo>
                <a:cubicBezTo>
                  <a:pt x="212" y="372"/>
                  <a:pt x="212" y="372"/>
                  <a:pt x="212" y="372"/>
                </a:cubicBezTo>
                <a:cubicBezTo>
                  <a:pt x="201" y="366"/>
                  <a:pt x="201" y="366"/>
                  <a:pt x="201" y="366"/>
                </a:cubicBezTo>
                <a:cubicBezTo>
                  <a:pt x="189" y="374"/>
                  <a:pt x="189" y="374"/>
                  <a:pt x="189" y="374"/>
                </a:cubicBezTo>
                <a:cubicBezTo>
                  <a:pt x="179" y="366"/>
                  <a:pt x="179" y="366"/>
                  <a:pt x="179" y="366"/>
                </a:cubicBezTo>
                <a:cubicBezTo>
                  <a:pt x="167" y="372"/>
                  <a:pt x="167" y="372"/>
                  <a:pt x="167" y="372"/>
                </a:cubicBezTo>
                <a:cubicBezTo>
                  <a:pt x="157" y="364"/>
                  <a:pt x="157" y="364"/>
                  <a:pt x="157" y="364"/>
                </a:cubicBezTo>
                <a:cubicBezTo>
                  <a:pt x="144" y="368"/>
                  <a:pt x="144" y="368"/>
                  <a:pt x="144" y="368"/>
                </a:cubicBezTo>
                <a:cubicBezTo>
                  <a:pt x="136" y="358"/>
                  <a:pt x="136" y="358"/>
                  <a:pt x="136" y="358"/>
                </a:cubicBezTo>
                <a:cubicBezTo>
                  <a:pt x="123" y="361"/>
                  <a:pt x="123" y="361"/>
                  <a:pt x="123" y="361"/>
                </a:cubicBezTo>
                <a:cubicBezTo>
                  <a:pt x="116" y="351"/>
                  <a:pt x="116" y="351"/>
                  <a:pt x="116" y="351"/>
                </a:cubicBezTo>
                <a:cubicBezTo>
                  <a:pt x="102" y="352"/>
                  <a:pt x="102" y="352"/>
                  <a:pt x="102" y="352"/>
                </a:cubicBezTo>
                <a:cubicBezTo>
                  <a:pt x="97" y="340"/>
                  <a:pt x="97" y="340"/>
                  <a:pt x="97" y="340"/>
                </a:cubicBezTo>
                <a:cubicBezTo>
                  <a:pt x="83" y="340"/>
                  <a:pt x="83" y="340"/>
                  <a:pt x="83" y="340"/>
                </a:cubicBezTo>
                <a:cubicBezTo>
                  <a:pt x="79" y="328"/>
                  <a:pt x="79" y="328"/>
                  <a:pt x="79" y="328"/>
                </a:cubicBezTo>
                <a:cubicBezTo>
                  <a:pt x="65" y="326"/>
                  <a:pt x="65" y="326"/>
                  <a:pt x="65" y="326"/>
                </a:cubicBezTo>
                <a:cubicBezTo>
                  <a:pt x="63" y="313"/>
                  <a:pt x="63" y="313"/>
                  <a:pt x="63" y="313"/>
                </a:cubicBezTo>
                <a:cubicBezTo>
                  <a:pt x="50" y="309"/>
                  <a:pt x="50" y="309"/>
                  <a:pt x="50" y="309"/>
                </a:cubicBezTo>
                <a:cubicBezTo>
                  <a:pt x="48" y="297"/>
                  <a:pt x="48" y="297"/>
                  <a:pt x="48" y="297"/>
                </a:cubicBezTo>
                <a:cubicBezTo>
                  <a:pt x="36" y="291"/>
                  <a:pt x="36" y="291"/>
                  <a:pt x="36" y="291"/>
                </a:cubicBezTo>
                <a:cubicBezTo>
                  <a:pt x="36" y="279"/>
                  <a:pt x="36" y="279"/>
                  <a:pt x="36" y="279"/>
                </a:cubicBezTo>
                <a:cubicBezTo>
                  <a:pt x="25" y="272"/>
                  <a:pt x="25" y="272"/>
                  <a:pt x="25" y="272"/>
                </a:cubicBezTo>
                <a:cubicBezTo>
                  <a:pt x="27" y="259"/>
                  <a:pt x="27" y="259"/>
                  <a:pt x="27" y="259"/>
                </a:cubicBezTo>
                <a:cubicBezTo>
                  <a:pt x="16" y="251"/>
                  <a:pt x="16" y="251"/>
                  <a:pt x="16" y="251"/>
                </a:cubicBezTo>
                <a:cubicBezTo>
                  <a:pt x="19" y="239"/>
                  <a:pt x="19" y="239"/>
                  <a:pt x="19" y="239"/>
                </a:cubicBezTo>
                <a:cubicBezTo>
                  <a:pt x="10" y="229"/>
                  <a:pt x="10" y="229"/>
                  <a:pt x="10" y="229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6" y="207"/>
                  <a:pt x="6" y="207"/>
                  <a:pt x="6" y="207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6" y="184"/>
                  <a:pt x="6" y="184"/>
                  <a:pt x="6" y="184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8" y="161"/>
                  <a:pt x="8" y="161"/>
                  <a:pt x="8" y="161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1" y="111"/>
                  <a:pt x="31" y="111"/>
                  <a:pt x="31" y="111"/>
                </a:cubicBezTo>
                <a:cubicBezTo>
                  <a:pt x="30" y="98"/>
                  <a:pt x="30" y="98"/>
                  <a:pt x="30" y="98"/>
                </a:cubicBezTo>
                <a:cubicBezTo>
                  <a:pt x="42" y="92"/>
                  <a:pt x="42" y="92"/>
                  <a:pt x="42" y="92"/>
                </a:cubicBezTo>
                <a:cubicBezTo>
                  <a:pt x="43" y="79"/>
                  <a:pt x="43" y="79"/>
                  <a:pt x="43" y="79"/>
                </a:cubicBezTo>
                <a:cubicBezTo>
                  <a:pt x="55" y="75"/>
                  <a:pt x="55" y="75"/>
                  <a:pt x="55" y="75"/>
                </a:cubicBezTo>
                <a:cubicBezTo>
                  <a:pt x="57" y="62"/>
                  <a:pt x="57" y="62"/>
                  <a:pt x="57" y="62"/>
                </a:cubicBezTo>
                <a:cubicBezTo>
                  <a:pt x="70" y="59"/>
                  <a:pt x="70" y="59"/>
                  <a:pt x="70" y="59"/>
                </a:cubicBezTo>
                <a:cubicBezTo>
                  <a:pt x="74" y="46"/>
                  <a:pt x="74" y="46"/>
                  <a:pt x="74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93" y="33"/>
                  <a:pt x="93" y="33"/>
                  <a:pt x="93" y="33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56" y="9"/>
                  <a:pt x="156" y="9"/>
                  <a:pt x="156" y="9"/>
                </a:cubicBezTo>
                <a:cubicBezTo>
                  <a:pt x="167" y="14"/>
                  <a:pt x="167" y="14"/>
                  <a:pt x="167" y="14"/>
                </a:cubicBezTo>
                <a:cubicBezTo>
                  <a:pt x="178" y="6"/>
                  <a:pt x="178" y="6"/>
                  <a:pt x="178" y="6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201" y="6"/>
                  <a:pt x="201" y="6"/>
                  <a:pt x="201" y="6"/>
                </a:cubicBezTo>
                <a:cubicBezTo>
                  <a:pt x="211" y="14"/>
                  <a:pt x="211" y="14"/>
                  <a:pt x="211" y="14"/>
                </a:cubicBezTo>
                <a:cubicBezTo>
                  <a:pt x="223" y="9"/>
                  <a:pt x="223" y="9"/>
                  <a:pt x="223" y="9"/>
                </a:cubicBezTo>
                <a:cubicBezTo>
                  <a:pt x="232" y="18"/>
                  <a:pt x="232" y="18"/>
                  <a:pt x="232" y="18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53" y="25"/>
                  <a:pt x="253" y="25"/>
                  <a:pt x="253" y="25"/>
                </a:cubicBezTo>
                <a:cubicBezTo>
                  <a:pt x="266" y="23"/>
                  <a:pt x="266" y="23"/>
                  <a:pt x="266" y="23"/>
                </a:cubicBezTo>
                <a:cubicBezTo>
                  <a:pt x="273" y="34"/>
                  <a:pt x="273" y="34"/>
                  <a:pt x="273" y="3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45"/>
                  <a:pt x="291" y="45"/>
                  <a:pt x="291" y="45"/>
                </a:cubicBezTo>
                <a:cubicBezTo>
                  <a:pt x="305" y="46"/>
                  <a:pt x="305" y="46"/>
                  <a:pt x="305" y="46"/>
                </a:cubicBezTo>
                <a:cubicBezTo>
                  <a:pt x="308" y="59"/>
                  <a:pt x="308" y="59"/>
                  <a:pt x="308" y="59"/>
                </a:cubicBezTo>
                <a:cubicBezTo>
                  <a:pt x="321" y="62"/>
                  <a:pt x="321" y="62"/>
                  <a:pt x="321" y="62"/>
                </a:cubicBezTo>
                <a:cubicBezTo>
                  <a:pt x="323" y="74"/>
                  <a:pt x="323" y="74"/>
                  <a:pt x="323" y="74"/>
                </a:cubicBezTo>
                <a:cubicBezTo>
                  <a:pt x="336" y="79"/>
                  <a:pt x="336" y="79"/>
                  <a:pt x="336" y="79"/>
                </a:cubicBezTo>
                <a:cubicBezTo>
                  <a:pt x="336" y="92"/>
                  <a:pt x="336" y="92"/>
                  <a:pt x="336" y="92"/>
                </a:cubicBezTo>
                <a:cubicBezTo>
                  <a:pt x="349" y="98"/>
                  <a:pt x="349" y="98"/>
                  <a:pt x="349" y="98"/>
                </a:cubicBezTo>
                <a:cubicBezTo>
                  <a:pt x="347" y="110"/>
                  <a:pt x="347" y="110"/>
                  <a:pt x="347" y="110"/>
                </a:cubicBezTo>
                <a:cubicBezTo>
                  <a:pt x="359" y="118"/>
                  <a:pt x="359" y="118"/>
                  <a:pt x="359" y="118"/>
                </a:cubicBezTo>
                <a:cubicBezTo>
                  <a:pt x="356" y="131"/>
                  <a:pt x="356" y="131"/>
                  <a:pt x="356" y="131"/>
                </a:cubicBezTo>
                <a:cubicBezTo>
                  <a:pt x="366" y="139"/>
                  <a:pt x="366" y="139"/>
                  <a:pt x="366" y="139"/>
                </a:cubicBezTo>
                <a:lnTo>
                  <a:pt x="362" y="151"/>
                </a:lnTo>
                <a:close/>
                <a:moveTo>
                  <a:pt x="379" y="190"/>
                </a:moveTo>
                <a:cubicBezTo>
                  <a:pt x="379" y="85"/>
                  <a:pt x="294" y="0"/>
                  <a:pt x="189" y="0"/>
                </a:cubicBezTo>
                <a:cubicBezTo>
                  <a:pt x="85" y="0"/>
                  <a:pt x="0" y="85"/>
                  <a:pt x="0" y="190"/>
                </a:cubicBezTo>
                <a:cubicBezTo>
                  <a:pt x="0" y="295"/>
                  <a:pt x="85" y="379"/>
                  <a:pt x="189" y="379"/>
                </a:cubicBezTo>
                <a:cubicBezTo>
                  <a:pt x="294" y="379"/>
                  <a:pt x="379" y="295"/>
                  <a:pt x="379" y="190"/>
                </a:cubicBezTo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9382" b="23184"/>
          <a:stretch>
            <a:fillRect/>
          </a:stretch>
        </p:blipFill>
        <p:spPr>
          <a:xfrm>
            <a:off x="2" y="3095318"/>
            <a:ext cx="6149921" cy="37626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-1" y="6611780"/>
            <a:ext cx="12192001" cy="246220"/>
          </a:xfrm>
          <a:prstGeom prst="rect">
            <a:avLst/>
          </a:prstGeom>
          <a:gradFill flip="none" rotWithShape="1">
            <a:gsLst>
              <a:gs pos="0">
                <a:srgbClr val="0075EA"/>
              </a:gs>
              <a:gs pos="82000">
                <a:srgbClr val="0075EA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887076" y="6611781"/>
            <a:ext cx="1304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Tianjin University</a:t>
            </a:r>
            <a:endParaRPr lang="zh-CN" altLang="en-US" sz="1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7959-C031-4A43-A33E-C1E21AD403F6}" type="datetimeFigureOut">
              <a:rPr lang="zh-CN" altLang="en-US" smtClean="0"/>
              <a:pPr/>
              <a:t>2024/3/1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4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2060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1522150" cy="830997"/>
            <a:chOff x="908364" y="278221"/>
            <a:chExt cx="1522150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12330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Model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E47854-D810-A9B5-CB90-F303687909C9}"/>
              </a:ext>
            </a:extLst>
          </p:cNvPr>
          <p:cNvSpPr txBox="1"/>
          <p:nvPr/>
        </p:nvSpPr>
        <p:spPr>
          <a:xfrm>
            <a:off x="3809676" y="5378684"/>
            <a:ext cx="456282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4400" dirty="0" err="1"/>
              <a:t>bert</a:t>
            </a:r>
            <a:r>
              <a:rPr lang="en-MY" sz="4400" dirty="0"/>
              <a:t>-base-</a:t>
            </a:r>
            <a:r>
              <a:rPr lang="en-MY" sz="4400" dirty="0" err="1"/>
              <a:t>chinese</a:t>
            </a:r>
            <a:endParaRPr lang="en-MY" sz="4400" dirty="0"/>
          </a:p>
        </p:txBody>
      </p:sp>
      <p:pic>
        <p:nvPicPr>
          <p:cNvPr id="1028" name="Picture 4" descr="Getting all emotional with BERT - UXM">
            <a:extLst>
              <a:ext uri="{FF2B5EF4-FFF2-40B4-BE49-F238E27FC236}">
                <a16:creationId xmlns:a16="http://schemas.microsoft.com/office/drawing/2014/main" id="{8B8052BA-6911-DD96-6CD7-319E87EA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472" y="1792952"/>
            <a:ext cx="5817056" cy="327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[BERT Series] Chương 2. Nghịch một chút với Hugging Face - Mì AI">
            <a:extLst>
              <a:ext uri="{FF2B5EF4-FFF2-40B4-BE49-F238E27FC236}">
                <a16:creationId xmlns:a16="http://schemas.microsoft.com/office/drawing/2014/main" id="{6C833577-5025-922B-5791-1A27377A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82" y="1895983"/>
            <a:ext cx="1264046" cy="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861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3618878" cy="830997"/>
            <a:chOff x="908364" y="278221"/>
            <a:chExt cx="3618878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332975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Model Architecture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BB9326-B41E-3979-772C-DE95F089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14" y="1632442"/>
            <a:ext cx="5587168" cy="4288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21765-71BE-9341-C0BD-A6B9697F9F37}"/>
              </a:ext>
            </a:extLst>
          </p:cNvPr>
          <p:cNvSpPr txBox="1"/>
          <p:nvPr/>
        </p:nvSpPr>
        <p:spPr>
          <a:xfrm>
            <a:off x="7748250" y="2792431"/>
            <a:ext cx="41003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400" dirty="0"/>
              <a:t>binary classification, two labels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0D9865-B44E-FAFE-1DD1-2E60BF7DB53C}"/>
              </a:ext>
            </a:extLst>
          </p:cNvPr>
          <p:cNvCxnSpPr>
            <a:cxnSpLocks/>
          </p:cNvCxnSpPr>
          <p:nvPr/>
        </p:nvCxnSpPr>
        <p:spPr>
          <a:xfrm flipH="1">
            <a:off x="6317088" y="3011450"/>
            <a:ext cx="1384478" cy="1159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C2B402-7BBC-5AAF-D445-DC21FD2BAC29}"/>
              </a:ext>
            </a:extLst>
          </p:cNvPr>
          <p:cNvSpPr txBox="1"/>
          <p:nvPr/>
        </p:nvSpPr>
        <p:spPr>
          <a:xfrm>
            <a:off x="7748250" y="3531051"/>
            <a:ext cx="2079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400" dirty="0"/>
              <a:t>activation 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CBAB7E-F5D2-D221-B2C0-01BC4BA77C71}"/>
              </a:ext>
            </a:extLst>
          </p:cNvPr>
          <p:cNvCxnSpPr>
            <a:cxnSpLocks/>
          </p:cNvCxnSpPr>
          <p:nvPr/>
        </p:nvCxnSpPr>
        <p:spPr>
          <a:xfrm flipH="1" flipV="1">
            <a:off x="4522632" y="3348507"/>
            <a:ext cx="3060878" cy="365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94FBC8-6CA1-BD5B-4C7F-5144E0CA54C2}"/>
              </a:ext>
            </a:extLst>
          </p:cNvPr>
          <p:cNvSpPr txBox="1"/>
          <p:nvPr/>
        </p:nvSpPr>
        <p:spPr>
          <a:xfrm>
            <a:off x="7748250" y="2136238"/>
            <a:ext cx="2079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400" dirty="0"/>
              <a:t>transformer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A6608A-238A-21AF-4B49-503AFF6EC82C}"/>
              </a:ext>
            </a:extLst>
          </p:cNvPr>
          <p:cNvCxnSpPr>
            <a:cxnSpLocks/>
          </p:cNvCxnSpPr>
          <p:nvPr/>
        </p:nvCxnSpPr>
        <p:spPr>
          <a:xfrm flipH="1">
            <a:off x="6877318" y="2320904"/>
            <a:ext cx="824248" cy="3709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79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3351177" cy="830997"/>
            <a:chOff x="908364" y="278221"/>
            <a:chExt cx="3351177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306205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Parameters Setup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A349D9-129F-F84E-823A-7792C73E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11" y="2568386"/>
            <a:ext cx="4831499" cy="2415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C400D-32EA-5D37-A94E-49304D627FCF}"/>
              </a:ext>
            </a:extLst>
          </p:cNvPr>
          <p:cNvSpPr txBox="1"/>
          <p:nvPr/>
        </p:nvSpPr>
        <p:spPr>
          <a:xfrm>
            <a:off x="457006" y="2071425"/>
            <a:ext cx="24244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400" dirty="0"/>
              <a:t>11 epoch in total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80E143-F4BC-1A4F-DE61-61DFCF145D4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69231" y="2440757"/>
            <a:ext cx="1433850" cy="2462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F5BB28-0E85-242D-156F-6F0784B8BF09}"/>
              </a:ext>
            </a:extLst>
          </p:cNvPr>
          <p:cNvSpPr txBox="1"/>
          <p:nvPr/>
        </p:nvSpPr>
        <p:spPr>
          <a:xfrm>
            <a:off x="521047" y="3406928"/>
            <a:ext cx="170707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400" dirty="0"/>
              <a:t>occupied full </a:t>
            </a:r>
          </a:p>
          <a:p>
            <a:r>
              <a:rPr lang="en-MY" sz="2400" dirty="0"/>
              <a:t>12</a:t>
            </a:r>
            <a:r>
              <a:rPr lang="en-US" altLang="zh-CN" sz="2400" dirty="0"/>
              <a:t>GB GRAM</a:t>
            </a:r>
            <a:endParaRPr lang="en-MY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BB9698-1B9A-10D0-9E40-3542F20A5DB9}"/>
              </a:ext>
            </a:extLst>
          </p:cNvPr>
          <p:cNvCxnSpPr>
            <a:cxnSpLocks/>
          </p:cNvCxnSpPr>
          <p:nvPr/>
        </p:nvCxnSpPr>
        <p:spPr>
          <a:xfrm flipV="1">
            <a:off x="2386156" y="3197594"/>
            <a:ext cx="785505" cy="6579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E4F7FA0-E3E2-F8D7-0CAA-F074F86A9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476" r="67611" b="-1037"/>
          <a:stretch/>
        </p:blipFill>
        <p:spPr>
          <a:xfrm>
            <a:off x="3019679" y="5236031"/>
            <a:ext cx="2087880" cy="312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449AE2-B7B1-33CF-6132-4E5CF9269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70" y="2440757"/>
            <a:ext cx="3835643" cy="27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7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4875632" cy="830997"/>
            <a:chOff x="908364" y="278221"/>
            <a:chExt cx="4875632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458651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Monitoring Training Status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6D2A37-33D2-1848-D5DB-4DDC8AA967BB}"/>
              </a:ext>
            </a:extLst>
          </p:cNvPr>
          <p:cNvSpPr txBox="1"/>
          <p:nvPr/>
        </p:nvSpPr>
        <p:spPr>
          <a:xfrm>
            <a:off x="2561844" y="1596468"/>
            <a:ext cx="7068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100%|██████████| 153/153 [01:11&lt;00:00,  2.13it/s]100%|██████████| 18/18 [00:02&lt;00:00,  6.60it/s]Epochs: 1         | Train Loss:  0.039         | Train Accuracy:  0.868         | Val Loss:  0.027         | </a:t>
            </a:r>
            <a:r>
              <a:rPr lang="en-US" sz="1200" dirty="0">
                <a:highlight>
                  <a:srgbClr val="FFFF00"/>
                </a:highlight>
              </a:rPr>
              <a:t>Val Accuracy:  0.949100%|</a:t>
            </a:r>
            <a:r>
              <a:rPr lang="en-US" sz="1200" dirty="0"/>
              <a:t>██████████| 153/153 [01:11&lt;00:00,  2.13it/s]100%|██████████| 18/18 [00:02&lt;00:00,  6.61it/s]Epochs: 1         | Train Loss:  0.026         | Train Accuracy:  0.924         | Val Loss:  0.021         | </a:t>
            </a:r>
            <a:r>
              <a:rPr lang="en-US" sz="1200" dirty="0">
                <a:highlight>
                  <a:srgbClr val="FFFF00"/>
                </a:highlight>
              </a:rPr>
              <a:t>Val Accuracy:  0.942100%</a:t>
            </a:r>
            <a:r>
              <a:rPr lang="en-US" sz="1200" dirty="0"/>
              <a:t>|██████████| 153/153 [01:11&lt;00:00,  2.13it/s]100%|██████████| 18/18 [00:02&lt;00:00,  6.58it/s]Epochs: 1         | Train Loss:  0.017         | Train Accuracy:  0.957         | Val Loss:  0.014         | </a:t>
            </a:r>
            <a:r>
              <a:rPr lang="en-US" sz="1200" dirty="0">
                <a:highlight>
                  <a:srgbClr val="FFFF00"/>
                </a:highlight>
              </a:rPr>
              <a:t>Val Accuracy:  0.964100%|</a:t>
            </a:r>
            <a:r>
              <a:rPr lang="en-US" sz="1200" dirty="0"/>
              <a:t>██████████| 153/153 [01:12&lt;00:00,  2.12it/s]100%|██████████| 18/18 [00:02&lt;00:00,  6.56it/s]Epochs: 1         | Train Loss:  0.011         | Train Accuracy:  0.975         | Val Loss:  0.009         | </a:t>
            </a:r>
            <a:r>
              <a:rPr lang="en-US" sz="1200" dirty="0">
                <a:highlight>
                  <a:srgbClr val="FFFF00"/>
                </a:highlight>
              </a:rPr>
              <a:t>Val Accuracy:  0.985100%|</a:t>
            </a:r>
            <a:r>
              <a:rPr lang="en-US" sz="1200" dirty="0"/>
              <a:t>██████████| 153/153 [01:12&lt;00:00,  2.12it/s]100%|██████████| 18/18 [00:02&lt;00:00,  6.58it/s]Epochs: 1         | Train Loss:  0.008         | Train Accuracy:  0.989         | Val Loss:  0.008         | </a:t>
            </a:r>
            <a:r>
              <a:rPr lang="en-US" sz="1200" dirty="0">
                <a:highlight>
                  <a:srgbClr val="FFFF00"/>
                </a:highlight>
              </a:rPr>
              <a:t>Val Accuracy:  0.978100%|</a:t>
            </a:r>
            <a:r>
              <a:rPr lang="en-US" sz="1200" dirty="0"/>
              <a:t>██████████| 153/153 [01:12&lt;00:00,  2.12it/s]100%|██████████| 18/18 [00:02&lt;00:00,  6.59it/s]Epochs: 1         | Train Loss:  0.006         | Train Accuracy:  0.994         | Val Loss:  0.007         | </a:t>
            </a:r>
            <a:r>
              <a:rPr lang="en-US" sz="1200" dirty="0">
                <a:highlight>
                  <a:srgbClr val="FFFF00"/>
                </a:highlight>
              </a:rPr>
              <a:t>Val Accuracy:  0.985100%</a:t>
            </a:r>
            <a:r>
              <a:rPr lang="en-US" sz="1200" dirty="0"/>
              <a:t>|██████████| 153/153 [01:12&lt;00:00,  2.11it/s]100%|██████████| 18/18 [00:02&lt;00:00,  6.62it/s]Epochs: 1         | Train Loss:  0.004         | Train Accuracy:  0.997         | Val Loss:  0.004         |</a:t>
            </a:r>
            <a:r>
              <a:rPr lang="en-US" sz="1200" dirty="0">
                <a:highlight>
                  <a:srgbClr val="FFFF00"/>
                </a:highlight>
              </a:rPr>
              <a:t> Val Accuracy:  1.000100%|</a:t>
            </a:r>
            <a:r>
              <a:rPr lang="en-US" sz="1200" dirty="0"/>
              <a:t>██████████| 153/153 [01:12&lt;00:00,  2.11it/s]100%|██████████| 18/18 [00:02&lt;00:00,  6.62it/s]Epochs: 1         | Train Loss:  0.003         | Train Accuracy:  0.997         | Val Loss:  0.004         | </a:t>
            </a:r>
            <a:r>
              <a:rPr lang="en-US" sz="1200" dirty="0">
                <a:highlight>
                  <a:srgbClr val="FFFF00"/>
                </a:highlight>
              </a:rPr>
              <a:t>Val Accuracy:  0.985100%|</a:t>
            </a:r>
            <a:r>
              <a:rPr lang="en-US" sz="1200" dirty="0"/>
              <a:t>██████████| 153/153 [01:12&lt;00:00,  2.12it/s]100%|██████████| 18/18 [00:02&lt;00:00,  6.56it/s]Epochs: 1         | Train Loss:  0.003         | Train Accuracy:  0.998         | Val Loss:  0.005         | </a:t>
            </a:r>
            <a:r>
              <a:rPr lang="en-US" sz="1200" dirty="0">
                <a:highlight>
                  <a:srgbClr val="FFFF00"/>
                </a:highlight>
              </a:rPr>
              <a:t>Val Accuracy:  0.985100%</a:t>
            </a:r>
            <a:r>
              <a:rPr lang="en-US" sz="1200" dirty="0"/>
              <a:t>|██████████| 153/153 [01:12&lt;00:00,  2.11it/s]100%|██████████| 18/18 [00:02&lt;00:00,  6.60it/s]Epochs: 1         | Train Loss:  0.002         | Train Accuracy:  0.999         | Val Loss:  0.004         | </a:t>
            </a:r>
            <a:r>
              <a:rPr lang="en-US" sz="1200" dirty="0">
                <a:highlight>
                  <a:srgbClr val="FFFF00"/>
                </a:highlight>
              </a:rPr>
              <a:t>Val Accuracy:  0.993</a:t>
            </a:r>
          </a:p>
        </p:txBody>
      </p:sp>
    </p:spTree>
    <p:extLst>
      <p:ext uri="{BB962C8B-B14F-4D97-AF65-F5344CB8AC3E}">
        <p14:creationId xmlns:p14="http://schemas.microsoft.com/office/powerpoint/2010/main" val="86219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2171367" cy="830997"/>
            <a:chOff x="908364" y="278221"/>
            <a:chExt cx="2171367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188224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Evaluation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CCC8BA9-D246-FAA5-1419-3F9788DC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09" y="2266849"/>
            <a:ext cx="4861981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1522150" cy="830997"/>
            <a:chOff x="908364" y="278221"/>
            <a:chExt cx="1522150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12330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Model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074" name="Picture 2" descr="Bert - Muppet Wiki">
            <a:extLst>
              <a:ext uri="{FF2B5EF4-FFF2-40B4-BE49-F238E27FC236}">
                <a16:creationId xmlns:a16="http://schemas.microsoft.com/office/drawing/2014/main" id="{7F879222-26D3-3F2F-D6B6-74F3236D6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38" y="1378039"/>
            <a:ext cx="2409476" cy="40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3541C3-3628-D571-C4F7-BFB3D3B0B0D7}"/>
              </a:ext>
            </a:extLst>
          </p:cNvPr>
          <p:cNvSpPr txBox="1"/>
          <p:nvPr/>
        </p:nvSpPr>
        <p:spPr>
          <a:xfrm>
            <a:off x="4436772" y="2326391"/>
            <a:ext cx="611102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400" dirty="0"/>
              <a:t>derived from </a:t>
            </a:r>
            <a:r>
              <a:rPr lang="en-MY" sz="2400" dirty="0" err="1"/>
              <a:t>bert</a:t>
            </a:r>
            <a:r>
              <a:rPr lang="en-MY" sz="2400" dirty="0"/>
              <a:t> base uncased</a:t>
            </a:r>
          </a:p>
          <a:p>
            <a:r>
              <a:rPr lang="en-MY" sz="2400" dirty="0"/>
              <a:t>trained on </a:t>
            </a:r>
            <a:r>
              <a:rPr lang="en-US" sz="2400" dirty="0"/>
              <a:t>Chinese Wikipedia</a:t>
            </a:r>
            <a:endParaRPr lang="en-MY" sz="4400" dirty="0"/>
          </a:p>
          <a:p>
            <a:r>
              <a:rPr lang="en-MY" sz="2400" dirty="0"/>
              <a:t>treat each Chinese character as a single token</a:t>
            </a:r>
          </a:p>
          <a:p>
            <a:r>
              <a:rPr lang="en-MY" sz="2400" dirty="0"/>
              <a:t>MLM</a:t>
            </a:r>
          </a:p>
          <a:p>
            <a:r>
              <a:rPr lang="en-MY" sz="2400" dirty="0"/>
              <a:t>12 encoder layer</a:t>
            </a:r>
          </a:p>
          <a:p>
            <a:r>
              <a:rPr lang="en-MY" sz="2400" b="1" dirty="0">
                <a:solidFill>
                  <a:srgbClr val="FF0000"/>
                </a:solidFill>
              </a:rPr>
              <a:t>110M parameters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06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2860658" cy="830997"/>
            <a:chOff x="908364" y="278221"/>
            <a:chExt cx="2860658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25715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Training Setup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Picture 2" descr="A computer on a desk&#10;&#10;Description automatically generated">
            <a:extLst>
              <a:ext uri="{FF2B5EF4-FFF2-40B4-BE49-F238E27FC236}">
                <a16:creationId xmlns:a16="http://schemas.microsoft.com/office/drawing/2014/main" id="{D5493F90-8CC2-BEA4-6080-A605EDBA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5"/>
          <a:stretch/>
        </p:blipFill>
        <p:spPr>
          <a:xfrm>
            <a:off x="7484501" y="1244063"/>
            <a:ext cx="3707238" cy="4369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AB09D5-891F-453C-915A-76CF088AE284}"/>
              </a:ext>
            </a:extLst>
          </p:cNvPr>
          <p:cNvSpPr txBox="1"/>
          <p:nvPr/>
        </p:nvSpPr>
        <p:spPr>
          <a:xfrm>
            <a:off x="1757967" y="2321004"/>
            <a:ext cx="47072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400" dirty="0"/>
              <a:t>CPU: </a:t>
            </a:r>
            <a:r>
              <a:rPr lang="en-US" altLang="zh-CN" sz="2400" dirty="0"/>
              <a:t>Intel Core i5-13400F</a:t>
            </a:r>
          </a:p>
          <a:p>
            <a:r>
              <a:rPr lang="en-US" sz="2400" dirty="0"/>
              <a:t>GPU: Nvidia </a:t>
            </a:r>
            <a:r>
              <a:rPr lang="en-US" sz="2400" dirty="0" err="1"/>
              <a:t>Geforce</a:t>
            </a:r>
            <a:r>
              <a:rPr lang="en-US" sz="2400" dirty="0"/>
              <a:t> RTX 3060</a:t>
            </a:r>
          </a:p>
          <a:p>
            <a:r>
              <a:rPr lang="en-US" sz="2400" dirty="0"/>
              <a:t>	(</a:t>
            </a:r>
            <a:r>
              <a:rPr lang="en-US" sz="2400" dirty="0">
                <a:solidFill>
                  <a:srgbClr val="FF0000"/>
                </a:solidFill>
              </a:rPr>
              <a:t>12GB GRAM</a:t>
            </a:r>
            <a:r>
              <a:rPr lang="en-US" sz="2400" dirty="0"/>
              <a:t>)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6069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2860658" cy="830997"/>
            <a:chOff x="908364" y="278221"/>
            <a:chExt cx="2860658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25715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Training Setup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EAB09D5-891F-453C-915A-76CF088AE284}"/>
              </a:ext>
            </a:extLst>
          </p:cNvPr>
          <p:cNvSpPr txBox="1"/>
          <p:nvPr/>
        </p:nvSpPr>
        <p:spPr>
          <a:xfrm>
            <a:off x="4753912" y="3944272"/>
            <a:ext cx="268417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400" dirty="0"/>
              <a:t>Python3.11</a:t>
            </a:r>
          </a:p>
          <a:p>
            <a:r>
              <a:rPr lang="en-MY" sz="2400" dirty="0"/>
              <a:t>Pytorch2.1</a:t>
            </a:r>
          </a:p>
          <a:p>
            <a:r>
              <a:rPr lang="en-MY" sz="2400" dirty="0" err="1"/>
              <a:t>Pytorch-Cuda</a:t>
            </a:r>
            <a:r>
              <a:rPr lang="en-MY" sz="2400" dirty="0"/>
              <a:t> 12.1</a:t>
            </a:r>
          </a:p>
          <a:p>
            <a:r>
              <a:rPr lang="en-MY" sz="2400" dirty="0"/>
              <a:t>Transformers 4.32.1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F92F1-D8B2-F645-C17D-EAE25D77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300" y="1973454"/>
            <a:ext cx="3909399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5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3625290" cy="830997"/>
            <a:chOff x="908364" y="278221"/>
            <a:chExt cx="3625290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333617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Data Preprocessing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C36249C-DBEA-07C7-CE3B-4CC1EE33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77" y="1356180"/>
            <a:ext cx="9754445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8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3625290" cy="830997"/>
            <a:chOff x="908364" y="278221"/>
            <a:chExt cx="3625290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333617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Data Preprocessing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417D160-9717-86A3-9281-432CB894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6" y="2147358"/>
            <a:ext cx="11286198" cy="1996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F7B14E-C22E-7248-315B-446DBD67DCAB}"/>
              </a:ext>
            </a:extLst>
          </p:cNvPr>
          <p:cNvSpPr txBox="1"/>
          <p:nvPr/>
        </p:nvSpPr>
        <p:spPr>
          <a:xfrm>
            <a:off x="2256310" y="4745033"/>
            <a:ext cx="754954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400" dirty="0"/>
              <a:t>Train 70%</a:t>
            </a:r>
          </a:p>
          <a:p>
            <a:r>
              <a:rPr lang="en-MY" sz="2400" dirty="0"/>
              <a:t>Valid 10% </a:t>
            </a:r>
            <a:r>
              <a:rPr lang="en-MY" dirty="0"/>
              <a:t>(</a:t>
            </a:r>
            <a:r>
              <a:rPr lang="en-US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performance on unseen data during training)</a:t>
            </a:r>
            <a:endParaRPr lang="en-MY" dirty="0"/>
          </a:p>
          <a:p>
            <a:r>
              <a:rPr lang="en-MY" sz="2400" dirty="0"/>
              <a:t>Test  20%</a:t>
            </a:r>
          </a:p>
        </p:txBody>
      </p:sp>
    </p:spTree>
    <p:extLst>
      <p:ext uri="{BB962C8B-B14F-4D97-AF65-F5344CB8AC3E}">
        <p14:creationId xmlns:p14="http://schemas.microsoft.com/office/powerpoint/2010/main" val="379743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2402199" cy="830997"/>
            <a:chOff x="908364" y="278221"/>
            <a:chExt cx="2402199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211307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Max Length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12DF857-8426-44D4-4F78-F49EFC5D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2" y="1916299"/>
            <a:ext cx="3775059" cy="3025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97BE5-A536-0799-D34B-C11FA552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693" y="2077790"/>
            <a:ext cx="6446325" cy="2702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80A3A2-C463-F670-2403-1809CD400DE1}"/>
              </a:ext>
            </a:extLst>
          </p:cNvPr>
          <p:cNvSpPr txBox="1"/>
          <p:nvPr/>
        </p:nvSpPr>
        <p:spPr>
          <a:xfrm>
            <a:off x="1197486" y="5533334"/>
            <a:ext cx="933099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800" dirty="0"/>
              <a:t>Setting lower </a:t>
            </a:r>
            <a:r>
              <a:rPr lang="en-MY" sz="2800" dirty="0" err="1"/>
              <a:t>max_length</a:t>
            </a:r>
            <a:r>
              <a:rPr lang="en-MY" sz="2800" dirty="0"/>
              <a:t> to decrease the training time </a:t>
            </a:r>
          </a:p>
        </p:txBody>
      </p:sp>
    </p:spTree>
    <p:extLst>
      <p:ext uri="{BB962C8B-B14F-4D97-AF65-F5344CB8AC3E}">
        <p14:creationId xmlns:p14="http://schemas.microsoft.com/office/powerpoint/2010/main" val="184324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2161749" cy="830997"/>
            <a:chOff x="908364" y="278221"/>
            <a:chExt cx="2161749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187262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Tokenizer 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8764311-2669-A68B-580C-AD0AFADE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15" y="992298"/>
            <a:ext cx="4430019" cy="5530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40836-B505-1D84-0D0D-3C076D7CC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12" y="1489542"/>
            <a:ext cx="5502117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0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3718264" cy="830997"/>
            <a:chOff x="908364" y="278221"/>
            <a:chExt cx="3718264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0"/>
              <a:ext cx="1347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342914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Model Architecture 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A6E908-8AB2-6D2A-D98F-E3FEC088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12" y="4386509"/>
            <a:ext cx="3127057" cy="19550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DF195B-95B7-A71F-EC51-919DE03F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840" y="1109222"/>
            <a:ext cx="7602467" cy="280439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F8F060-74C5-34E3-6F5B-E74F6ECDC522}"/>
              </a:ext>
            </a:extLst>
          </p:cNvPr>
          <p:cNvCxnSpPr/>
          <p:nvPr/>
        </p:nvCxnSpPr>
        <p:spPr>
          <a:xfrm>
            <a:off x="5575300" y="3848100"/>
            <a:ext cx="0" cy="647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498148-07D0-C8DC-FF18-AD99B0D6725C}"/>
              </a:ext>
            </a:extLst>
          </p:cNvPr>
          <p:cNvSpPr txBox="1"/>
          <p:nvPr/>
        </p:nvSpPr>
        <p:spPr>
          <a:xfrm>
            <a:off x="1197486" y="4678270"/>
            <a:ext cx="19602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000" dirty="0"/>
              <a:t>vector (768 dims)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846962-EB99-49FE-B5D4-B085A77E99D4}"/>
              </a:ext>
            </a:extLst>
          </p:cNvPr>
          <p:cNvCxnSpPr>
            <a:cxnSpLocks/>
          </p:cNvCxnSpPr>
          <p:nvPr/>
        </p:nvCxnSpPr>
        <p:spPr>
          <a:xfrm flipV="1">
            <a:off x="3136900" y="4678270"/>
            <a:ext cx="1221740" cy="1695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D57BE8-EE90-7CC8-D13B-51C053FC7CC3}"/>
              </a:ext>
            </a:extLst>
          </p:cNvPr>
          <p:cNvSpPr txBox="1"/>
          <p:nvPr/>
        </p:nvSpPr>
        <p:spPr>
          <a:xfrm>
            <a:off x="7791679" y="5501230"/>
            <a:ext cx="39152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000" dirty="0"/>
              <a:t>maximum length of sequence: 512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96250C-03C7-1811-23D8-0DA06BF69992}"/>
              </a:ext>
            </a:extLst>
          </p:cNvPr>
          <p:cNvCxnSpPr>
            <a:cxnSpLocks/>
          </p:cNvCxnSpPr>
          <p:nvPr/>
        </p:nvCxnSpPr>
        <p:spPr>
          <a:xfrm flipH="1">
            <a:off x="6772656" y="5670804"/>
            <a:ext cx="917956" cy="2423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A2CFAE3-CB6E-1F2E-FFE4-5922A6D5CF65}"/>
              </a:ext>
            </a:extLst>
          </p:cNvPr>
          <p:cNvSpPr txBox="1"/>
          <p:nvPr/>
        </p:nvSpPr>
        <p:spPr>
          <a:xfrm>
            <a:off x="7745477" y="4847844"/>
            <a:ext cx="18557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MY" sz="2000" dirty="0"/>
              <a:t>12 encoder layer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D20640-BBCD-A9B8-43C9-04E08B9F8F30}"/>
              </a:ext>
            </a:extLst>
          </p:cNvPr>
          <p:cNvCxnSpPr>
            <a:cxnSpLocks/>
          </p:cNvCxnSpPr>
          <p:nvPr/>
        </p:nvCxnSpPr>
        <p:spPr>
          <a:xfrm flipH="1">
            <a:off x="6943344" y="5039444"/>
            <a:ext cx="802133" cy="2737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73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tx1"/>
            </a:gs>
            <a:gs pos="57000">
              <a:srgbClr val="000000">
                <a:alpha val="92000"/>
              </a:srgbClr>
            </a:gs>
            <a:gs pos="0">
              <a:schemeClr val="tx1">
                <a:alpha val="23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提纲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tju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tj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28452</TotalTime>
  <Words>602</Words>
  <Application>Microsoft Office PowerPoint</Application>
  <PresentationFormat>Widescreen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微软雅黑</vt:lpstr>
      <vt:lpstr>Arial</vt:lpstr>
      <vt:lpstr>Office 主题​​</vt:lpstr>
      <vt:lpstr>提纲页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陈冠宏</dc:creator>
  <cp:lastModifiedBy>Zheng Long Lee</cp:lastModifiedBy>
  <cp:revision>2752</cp:revision>
  <dcterms:created xsi:type="dcterms:W3CDTF">2016-08-12T08:20:00Z</dcterms:created>
  <dcterms:modified xsi:type="dcterms:W3CDTF">2024-03-01T06:15:39Z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